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4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261" r:id="rId7"/>
    <p:sldId id="259" r:id="rId8"/>
  </p:sldIdLst>
  <p:sldSz cx="12192000" cy="6858000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43">
          <p15:clr>
            <a:srgbClr val="A4A3A4"/>
          </p15:clr>
        </p15:guide>
        <p15:guide id="5" pos="7297">
          <p15:clr>
            <a:srgbClr val="A4A3A4"/>
          </p15:clr>
        </p15:guide>
        <p15:guide id="6" pos="384">
          <p15:clr>
            <a:srgbClr val="A4A3A4"/>
          </p15:clr>
        </p15:guide>
        <p15:guide id="7" pos="193">
          <p15:clr>
            <a:srgbClr val="A4A3A4"/>
          </p15:clr>
        </p15:guide>
        <p15:guide id="8" pos="7485">
          <p15:clr>
            <a:srgbClr val="A4A3A4"/>
          </p15:clr>
        </p15:guide>
        <p15:guide id="9" pos="6749">
          <p15:clr>
            <a:srgbClr val="A4A3A4"/>
          </p15:clr>
        </p15:guide>
        <p15:guide id="10" pos="3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512" y="176"/>
      </p:cViewPr>
      <p:guideLst>
        <p:guide orient="horz" pos="4080"/>
        <p:guide orient="horz" pos="4175"/>
        <p:guide orient="horz" pos="826"/>
        <p:guide orient="horz" pos="143"/>
        <p:guide pos="7297"/>
        <p:guide pos="384"/>
        <p:guide pos="193"/>
        <p:guide pos="7485"/>
        <p:guide pos="6749"/>
        <p:guide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240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77AA3F-BD4B-4FB0-B4C5-2099B0B0BD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F3E09B9-850A-4BF1-9A61-01ACBC5C3E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64D5DF8-FA0A-4A0B-A08C-1ABDD28A7B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A92F5F5-466C-4797-87E8-14B0D9B048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F04900E9-F0A2-4471-806E-F19B602D4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1FD2FE6-6ED8-403B-A11A-352B32750F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3577BE4-F749-46A4-90AE-4977CA6FE6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A5D3AF3-E86A-44DF-8CC8-87F4E36074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06BC3EB-BFAA-4AB6-A393-7B98388830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92EC54F-B957-4B97-8B0D-4EDF40244F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A3559D22-9A7C-48D1-BA15-EE45444D4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F28588FA-73EA-46E0-8ED3-100712714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2216958"/>
            <a:ext cx="10104966" cy="70485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40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900806"/>
            <a:ext cx="10104966" cy="79713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buNone/>
              <a:defRPr sz="2800" b="0" i="0" baseline="0">
                <a:solidFill>
                  <a:srgbClr val="0B5679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6DD8-7977-4A38-878C-4D774B15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3892550"/>
            <a:ext cx="10104438" cy="11049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eaLnBrk="1" hangingPunct="1">
              <a:defRPr sz="2000" b="0" i="0">
                <a:solidFill>
                  <a:srgbClr val="0B5679"/>
                </a:solidFill>
                <a:latin typeface="Georgia"/>
                <a:ea typeface="ＭＳ Ｐゴシック" pitchFamily="34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154087" cy="930928"/>
          </a:xfrm>
          <a:prstGeom prst="rect">
            <a:avLst/>
          </a:prstGeom>
        </p:spPr>
        <p:txBody>
          <a:bodyPr vert="horz" lIns="0" rIns="0"/>
          <a:lstStyle>
            <a:lvl1pPr>
              <a:defRPr sz="360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DAB136-C48E-4C03-B815-97B5A88AD756}"/>
              </a:ext>
            </a:extLst>
          </p:cNvPr>
          <p:cNvCxnSpPr>
            <a:cxnSpLocks/>
          </p:cNvCxnSpPr>
          <p:nvPr userDrawn="1"/>
        </p:nvCxnSpPr>
        <p:spPr>
          <a:xfrm>
            <a:off x="609600" y="866775"/>
            <a:ext cx="10974388" cy="0"/>
          </a:xfrm>
          <a:prstGeom prst="line">
            <a:avLst/>
          </a:prstGeom>
          <a:ln w="12700">
            <a:solidFill>
              <a:srgbClr val="1293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09600" y="1154385"/>
            <a:ext cx="10104438" cy="4265613"/>
          </a:xfrm>
          <a:prstGeom prst="rect">
            <a:avLst/>
          </a:prstGeom>
        </p:spPr>
        <p:txBody>
          <a:bodyPr vert="horz" lIns="0" r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3731EAE-DF81-477C-B094-C3D1D83E3850}"/>
              </a:ext>
            </a:extLst>
          </p:cNvPr>
          <p:cNvSpPr txBox="1">
            <a:spLocks/>
          </p:cNvSpPr>
          <p:nvPr userDrawn="1"/>
        </p:nvSpPr>
        <p:spPr>
          <a:xfrm>
            <a:off x="3948113" y="6289675"/>
            <a:ext cx="7096125" cy="322263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rgbClr val="0C5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Resource Centers – 2025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13C35A4-359E-4002-BA8D-81135870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F358-CAD3-437B-AC5B-EB7C5CAB8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7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154086" cy="930928"/>
          </a:xfrm>
          <a:prstGeom prst="rect">
            <a:avLst/>
          </a:prstGeom>
        </p:spPr>
        <p:txBody>
          <a:bodyPr vert="horz" lIns="0" rIns="0"/>
          <a:lstStyle>
            <a:lvl1pPr>
              <a:defRPr sz="360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2D299-B6D2-4592-8AC7-873FD67B744E}"/>
              </a:ext>
            </a:extLst>
          </p:cNvPr>
          <p:cNvCxnSpPr>
            <a:cxnSpLocks/>
          </p:cNvCxnSpPr>
          <p:nvPr userDrawn="1"/>
        </p:nvCxnSpPr>
        <p:spPr>
          <a:xfrm>
            <a:off x="609600" y="866775"/>
            <a:ext cx="10974388" cy="0"/>
          </a:xfrm>
          <a:prstGeom prst="line">
            <a:avLst/>
          </a:prstGeom>
          <a:ln w="12700">
            <a:solidFill>
              <a:srgbClr val="1293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09600" y="1154385"/>
            <a:ext cx="4800600" cy="4265613"/>
          </a:xfrm>
          <a:prstGeom prst="rect">
            <a:avLst/>
          </a:prstGeom>
        </p:spPr>
        <p:txBody>
          <a:bodyPr vert="horz" lIns="0" r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5638801" y="1154385"/>
            <a:ext cx="4800600" cy="4265613"/>
          </a:xfrm>
          <a:prstGeom prst="rect">
            <a:avLst/>
          </a:prstGeom>
        </p:spPr>
        <p:txBody>
          <a:bodyPr vert="horz" lIns="0" r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97943F6-0952-43DC-B299-2F03C4F433E2}"/>
              </a:ext>
            </a:extLst>
          </p:cNvPr>
          <p:cNvSpPr txBox="1">
            <a:spLocks/>
          </p:cNvSpPr>
          <p:nvPr userDrawn="1"/>
        </p:nvSpPr>
        <p:spPr>
          <a:xfrm>
            <a:off x="3948113" y="6289675"/>
            <a:ext cx="7096125" cy="322263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rgbClr val="0C5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Resource Centers – 2025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E554328-04DE-4363-8424-DDAF2375E3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C13F-7936-4E5C-A92E-A1C90EE42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6051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F7687-3C79-4D67-B713-2B1E9CAA3A38}"/>
              </a:ext>
            </a:extLst>
          </p:cNvPr>
          <p:cNvSpPr/>
          <p:nvPr userDrawn="1"/>
        </p:nvSpPr>
        <p:spPr>
          <a:xfrm>
            <a:off x="0" y="0"/>
            <a:ext cx="12192000" cy="43846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293BC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5367" y="2207188"/>
            <a:ext cx="10632018" cy="217692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0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DC1DB81-49BC-44D1-B00F-5E521053E173}"/>
              </a:ext>
            </a:extLst>
          </p:cNvPr>
          <p:cNvSpPr txBox="1">
            <a:spLocks/>
          </p:cNvSpPr>
          <p:nvPr userDrawn="1"/>
        </p:nvSpPr>
        <p:spPr>
          <a:xfrm>
            <a:off x="3948113" y="6289675"/>
            <a:ext cx="7096125" cy="322263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  <a:tab pos="423068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rgbClr val="0C5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Resource Centers –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6668B-BD37-4EBE-A95E-5BEEE705C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7913" y="6396038"/>
            <a:ext cx="781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4E11-0D9A-4468-9519-3349917B5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1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AB6D3B4-0D91-4370-B4B1-0034B3A15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738" y="63944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C5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3FB654-5F37-42CB-A201-647130C7A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3399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39775" indent="-3365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0302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4775" indent="-2921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658938" indent="-2317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4B18EA0-EAB9-4ED3-8016-351AFAE6492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09600" y="2217738"/>
            <a:ext cx="10104438" cy="70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  <a:cs typeface="Arial" panose="020B0604020202020204" pitchFamily="34" charset="0"/>
              </a:rPr>
              <a:t>Family Resource Strategies</a:t>
            </a: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CC66ACF8-EE3A-4712-BB78-8AF5F5B20D6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09600" y="2900363"/>
            <a:ext cx="10104438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  <a:cs typeface="Arial" panose="020B0604020202020204" pitchFamily="34" charset="0"/>
              </a:rPr>
              <a:t>A Network of Community-based Providers</a:t>
            </a:r>
          </a:p>
          <a:p>
            <a:pPr eaLnBrk="1" hangingPunct="1"/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D5780B1-7DB1-4311-8460-B26FB474E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7013"/>
            <a:ext cx="11153775" cy="93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FB96637-854A-4AF7-A19E-65215523652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609600" y="1154113"/>
            <a:ext cx="10104438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1E99DB7-6C43-4F18-BEF8-46809AFF4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F82D19A-C2BE-44EF-A48C-36A26D23C58E}" type="slidenum">
              <a:rPr lang="en-US" altLang="en-US" sz="1000" smtClean="0">
                <a:solidFill>
                  <a:srgbClr val="0C5A2A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000">
              <a:solidFill>
                <a:srgbClr val="0C5A2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73C9D3C-8C1B-4163-A8A6-5BDEB5F00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7013"/>
            <a:ext cx="11153775" cy="93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9F11353-28CD-4074-A547-7AB8FBE9A2C0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609600" y="1154113"/>
            <a:ext cx="4800600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Content Placeholder 4">
            <a:extLst>
              <a:ext uri="{FF2B5EF4-FFF2-40B4-BE49-F238E27FC236}">
                <a16:creationId xmlns:a16="http://schemas.microsoft.com/office/drawing/2014/main" id="{3FF7B585-C862-4391-B7A3-4B295B37377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638800" y="1154113"/>
            <a:ext cx="4800600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142EF66-152E-466D-97BC-A77969AB8CC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78CD3AB-78BA-4C5B-B4FD-A1D1D993E9A8}" type="slidenum">
              <a:rPr lang="en-US" altLang="en-US" sz="1000" smtClean="0">
                <a:solidFill>
                  <a:srgbClr val="0C5A2A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000">
              <a:solidFill>
                <a:srgbClr val="0C5A2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>
            <a:extLst>
              <a:ext uri="{FF2B5EF4-FFF2-40B4-BE49-F238E27FC236}">
                <a16:creationId xmlns:a16="http://schemas.microsoft.com/office/drawing/2014/main" id="{E60AAA9F-7040-4686-BF6F-C1E8F28B23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04838" y="2206625"/>
            <a:ext cx="10633075" cy="217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1">
            <a:extLst>
              <a:ext uri="{FF2B5EF4-FFF2-40B4-BE49-F238E27FC236}">
                <a16:creationId xmlns:a16="http://schemas.microsoft.com/office/drawing/2014/main" id="{07C64271-7B7E-49B8-B970-8805020C9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5430271-1A12-4824-A860-207B306E5B76}" type="slidenum">
              <a:rPr lang="en-US" altLang="en-US" sz="1000" smtClean="0">
                <a:solidFill>
                  <a:srgbClr val="0C5A2A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000">
              <a:solidFill>
                <a:srgbClr val="0C5A2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MMS-CWM PP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C PPT Template_WideScreen_2025" id="{F9271455-B323-DE4C-9F7F-F44D2364236B}" vid="{25E81D1B-9780-AE4A-948F-4599CE8B67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a8398e-e566-4e66-a482-0d07b3387b83" xsi:nil="true"/>
    <lcf76f155ced4ddcb4097134ff3c332f xmlns="2ceea7d2-e523-47bf-b05f-3de88e851c9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2D1CAEE2B89499E4F90781BEB08F8" ma:contentTypeVersion="18" ma:contentTypeDescription="Create a new document." ma:contentTypeScope="" ma:versionID="944149da8cdeb49cd1c135b44f951329">
  <xsd:schema xmlns:xsd="http://www.w3.org/2001/XMLSchema" xmlns:xs="http://www.w3.org/2001/XMLSchema" xmlns:p="http://schemas.microsoft.com/office/2006/metadata/properties" xmlns:ns2="2ceea7d2-e523-47bf-b05f-3de88e851c91" xmlns:ns3="57a8398e-e566-4e66-a482-0d07b3387b83" targetNamespace="http://schemas.microsoft.com/office/2006/metadata/properties" ma:root="true" ma:fieldsID="0e15c1019a408d1c67483ba2d929e095" ns2:_="" ns3:_="">
    <xsd:import namespace="2ceea7d2-e523-47bf-b05f-3de88e851c91"/>
    <xsd:import namespace="57a8398e-e566-4e66-a482-0d07b3387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ea7d2-e523-47bf-b05f-3de88e851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8398e-e566-4e66-a482-0d07b3387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f6ab18c-03a8-4e22-82c4-e72b63d44c8b}" ma:internalName="TaxCatchAll" ma:showField="CatchAllData" ma:web="57a8398e-e566-4e66-a482-0d07b3387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738C8-5A58-4AFC-A45E-F28874F55F2B}">
  <ds:schemaRefs>
    <ds:schemaRef ds:uri="http://schemas.microsoft.com/office/2006/metadata/properties"/>
    <ds:schemaRef ds:uri="http://schemas.microsoft.com/office/infopath/2007/PartnerControls"/>
    <ds:schemaRef ds:uri="57a8398e-e566-4e66-a482-0d07b3387b83"/>
    <ds:schemaRef ds:uri="2ceea7d2-e523-47bf-b05f-3de88e851c91"/>
  </ds:schemaRefs>
</ds:datastoreItem>
</file>

<file path=customXml/itemProps2.xml><?xml version="1.0" encoding="utf-8"?>
<ds:datastoreItem xmlns:ds="http://schemas.openxmlformats.org/officeDocument/2006/customXml" ds:itemID="{5B548D1C-4220-407B-BE60-67874192E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46B8F-F02C-4881-B372-DDCDB72EF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eea7d2-e523-47bf-b05f-3de88e851c91"/>
    <ds:schemaRef ds:uri="57a8398e-e566-4e66-a482-0d07b3387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UMMS-CWM PPT Template v1</Template>
  <TotalTime>0</TotalTime>
  <Words>11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Times</vt:lpstr>
      <vt:lpstr>UMMS-CWM PPT Template v1</vt:lpstr>
      <vt:lpstr>Family Resource Strategies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MacDonald, Emma R</dc:creator>
  <cp:lastModifiedBy>MacDonald, Emma R</cp:lastModifiedBy>
  <cp:revision>1</cp:revision>
  <cp:lastPrinted>2016-07-05T20:54:40Z</cp:lastPrinted>
  <dcterms:created xsi:type="dcterms:W3CDTF">2025-05-28T19:40:50Z</dcterms:created>
  <dcterms:modified xsi:type="dcterms:W3CDTF">2025-05-28T19:41:03Z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0x010100A102D1CAEE2B89499E4F90781BEB08F8</vt:lpwstr>
  </property>
</Properties>
</file>