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4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61" r:id="rId6"/>
    <p:sldId id="262" r:id="rId7"/>
    <p:sldId id="259" r:id="rId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6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143">
          <p15:clr>
            <a:srgbClr val="A4A3A4"/>
          </p15:clr>
        </p15:guide>
        <p15:guide id="5" pos="5473">
          <p15:clr>
            <a:srgbClr val="A4A3A4"/>
          </p15:clr>
        </p15:guide>
        <p15:guide id="6" pos="145">
          <p15:clr>
            <a:srgbClr val="A4A3A4"/>
          </p15:clr>
        </p15:guide>
        <p15:guide id="7" pos="5614">
          <p15:clr>
            <a:srgbClr val="A4A3A4"/>
          </p15:clr>
        </p15:guide>
        <p15:guide id="8" pos="5062">
          <p15:clr>
            <a:srgbClr val="A4A3A4"/>
          </p15:clr>
        </p15:guide>
        <p15:guide id="9" pos="2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3BC"/>
    <a:srgbClr val="0B5679"/>
    <a:srgbClr val="0C5A2A"/>
    <a:srgbClr val="0C008D"/>
    <a:srgbClr val="D1DFF2"/>
    <a:srgbClr val="D0DCF0"/>
    <a:srgbClr val="D3E1F4"/>
    <a:srgbClr val="D3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7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1616" y="192"/>
      </p:cViewPr>
      <p:guideLst>
        <p:guide orient="horz" pos="4086"/>
        <p:guide orient="horz" pos="4175"/>
        <p:guide orient="horz" pos="672"/>
        <p:guide orient="horz" pos="143"/>
        <p:guide pos="5473"/>
        <p:guide pos="145"/>
        <p:guide pos="5614"/>
        <p:guide pos="5062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240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MS PGothic" charset="0"/>
              </a:defRPr>
            </a:lvl1pPr>
          </a:lstStyle>
          <a:p>
            <a:pPr>
              <a:defRPr/>
            </a:pPr>
            <a:fld id="{4F84080A-1858-C84B-8659-3A7A32B7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2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MS PGothic" charset="0"/>
              </a:defRPr>
            </a:lvl1pPr>
          </a:lstStyle>
          <a:p>
            <a:pPr>
              <a:defRPr/>
            </a:pPr>
            <a:fld id="{4909FA91-6FD4-5441-A4F3-750C94D59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216958"/>
            <a:ext cx="7513983" cy="70485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3600" baseline="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900805"/>
            <a:ext cx="7513983" cy="79713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buNone/>
              <a:defRPr sz="2600" b="0" i="0" baseline="0">
                <a:solidFill>
                  <a:srgbClr val="0B5679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3892550"/>
            <a:ext cx="7514718" cy="11049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1800" b="0" i="0">
                <a:solidFill>
                  <a:srgbClr val="0B5679"/>
                </a:solidFill>
                <a:latin typeface="Georgia"/>
                <a:ea typeface="ＭＳ Ｐゴシック" pitchFamily="34" charset="-128"/>
                <a:cs typeface="Georgia"/>
              </a:defRPr>
            </a:lvl1pPr>
          </a:lstStyle>
          <a:p>
            <a:pPr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763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199" y="227013"/>
            <a:ext cx="8365565" cy="817562"/>
          </a:xfrm>
          <a:prstGeom prst="rect">
            <a:avLst/>
          </a:prstGeom>
        </p:spPr>
        <p:txBody>
          <a:bodyPr vert="horz" lIns="0" rIns="0"/>
          <a:lstStyle>
            <a:lvl1pPr>
              <a:defRPr sz="320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4E0068-1D5F-624E-AFC0-049C95D0CBD9}"/>
              </a:ext>
            </a:extLst>
          </p:cNvPr>
          <p:cNvCxnSpPr/>
          <p:nvPr userDrawn="1"/>
        </p:nvCxnSpPr>
        <p:spPr>
          <a:xfrm>
            <a:off x="457200" y="805070"/>
            <a:ext cx="8229600" cy="0"/>
          </a:xfrm>
          <a:prstGeom prst="line">
            <a:avLst/>
          </a:prstGeom>
          <a:ln w="12700">
            <a:solidFill>
              <a:srgbClr val="129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065013"/>
            <a:ext cx="7499350" cy="4265613"/>
          </a:xfrm>
          <a:prstGeom prst="rect">
            <a:avLst/>
          </a:prstGeom>
        </p:spPr>
        <p:txBody>
          <a:bodyPr vert="horz" lIns="0" rIns="0"/>
          <a:lstStyle>
            <a:lvl1pPr marL="287338" indent="-287338">
              <a:tabLst/>
              <a:defRPr sz="2600"/>
            </a:lvl1pPr>
            <a:lvl2pPr marL="692150" indent="-346075">
              <a:tabLst/>
              <a:defRPr sz="2400"/>
            </a:lvl2pPr>
            <a:lvl3pPr marL="981075" indent="-231775">
              <a:tabLst/>
              <a:defRPr sz="2200"/>
            </a:lvl3pPr>
            <a:lvl4pPr marL="1316038" indent="-277813">
              <a:tabLst/>
              <a:defRPr sz="1800"/>
            </a:lvl4pPr>
            <a:lvl5pPr marL="1603375" indent="-230188"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10"/>
          <p:cNvSpPr txBox="1">
            <a:spLocks/>
          </p:cNvSpPr>
          <p:nvPr userDrawn="1"/>
        </p:nvSpPr>
        <p:spPr>
          <a:xfrm>
            <a:off x="2960688" y="6289675"/>
            <a:ext cx="5322887" cy="3222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rgbClr val="0E567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970213" algn="l"/>
                <a:tab pos="4230688" algn="l"/>
              </a:tabLst>
              <a:defRPr/>
            </a:pPr>
            <a:r>
              <a:rPr lang="en-US" sz="1100" i="0" dirty="0">
                <a:solidFill>
                  <a:srgbClr val="0C5A2A"/>
                </a:solidFill>
              </a:rPr>
              <a:t>Family Resource Centers – 2025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4BD8-D0FB-AB47-A0EC-9F5769F2C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199" y="227013"/>
            <a:ext cx="8365565" cy="817562"/>
          </a:xfrm>
          <a:prstGeom prst="rect">
            <a:avLst/>
          </a:prstGeom>
        </p:spPr>
        <p:txBody>
          <a:bodyPr vert="horz" lIns="0" rIns="0"/>
          <a:lstStyle>
            <a:lvl1pPr>
              <a:defRPr sz="320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4E0068-1D5F-624E-AFC0-049C95D0CBD9}"/>
              </a:ext>
            </a:extLst>
          </p:cNvPr>
          <p:cNvCxnSpPr/>
          <p:nvPr userDrawn="1"/>
        </p:nvCxnSpPr>
        <p:spPr>
          <a:xfrm>
            <a:off x="457200" y="805070"/>
            <a:ext cx="8229600" cy="0"/>
          </a:xfrm>
          <a:prstGeom prst="line">
            <a:avLst/>
          </a:prstGeom>
          <a:ln w="12700">
            <a:solidFill>
              <a:srgbClr val="129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065013"/>
            <a:ext cx="3559215" cy="4265613"/>
          </a:xfrm>
          <a:prstGeom prst="rect">
            <a:avLst/>
          </a:prstGeom>
        </p:spPr>
        <p:txBody>
          <a:bodyPr vert="horz" lIns="0" rIns="0"/>
          <a:lstStyle>
            <a:lvl1pPr marL="287338" indent="-287338">
              <a:tabLst/>
              <a:defRPr sz="2400"/>
            </a:lvl1pPr>
            <a:lvl2pPr marL="692150" indent="-346075">
              <a:tabLst/>
              <a:defRPr sz="2200"/>
            </a:lvl2pPr>
            <a:lvl3pPr marL="981075" indent="-231775">
              <a:tabLst/>
              <a:defRPr sz="2000"/>
            </a:lvl3pPr>
            <a:lvl4pPr marL="1316038" indent="-277813">
              <a:tabLst/>
              <a:defRPr sz="1600"/>
            </a:lvl4pPr>
            <a:lvl5pPr marL="1603375" indent="-2301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BEEEFA60-A0A4-A746-8D4B-E837F7E602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67200" y="1065013"/>
            <a:ext cx="3559215" cy="4265613"/>
          </a:xfrm>
          <a:prstGeom prst="rect">
            <a:avLst/>
          </a:prstGeom>
        </p:spPr>
        <p:txBody>
          <a:bodyPr vert="horz" lIns="0" rIns="0"/>
          <a:lstStyle>
            <a:lvl1pPr marL="287338" indent="-287338">
              <a:tabLst/>
              <a:defRPr sz="2400"/>
            </a:lvl1pPr>
            <a:lvl2pPr marL="692150" indent="-346075">
              <a:tabLst/>
              <a:defRPr sz="2200"/>
            </a:lvl2pPr>
            <a:lvl3pPr marL="981075" indent="-231775">
              <a:tabLst/>
              <a:defRPr sz="2000"/>
            </a:lvl3pPr>
            <a:lvl4pPr marL="1316038" indent="-277813">
              <a:tabLst/>
              <a:defRPr sz="1600"/>
            </a:lvl4pPr>
            <a:lvl5pPr marL="1603375" indent="-2301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10"/>
          <p:cNvSpPr txBox="1">
            <a:spLocks/>
          </p:cNvSpPr>
          <p:nvPr userDrawn="1"/>
        </p:nvSpPr>
        <p:spPr>
          <a:xfrm>
            <a:off x="2960688" y="6289675"/>
            <a:ext cx="5322887" cy="3222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rgbClr val="0E567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970213" algn="l"/>
                <a:tab pos="4230688" algn="l"/>
              </a:tabLst>
              <a:defRPr/>
            </a:pPr>
            <a:r>
              <a:rPr lang="en-US" sz="1100" i="0" dirty="0">
                <a:solidFill>
                  <a:srgbClr val="0C5A2A"/>
                </a:solidFill>
              </a:rPr>
              <a:t>Family Resource Centers – 2025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4BD8-D0FB-AB47-A0EC-9F5769F2C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2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8E0432-24A7-234F-831C-A6F1468F7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22415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1293BC">
                  <a:alpha val="5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4024" y="2386093"/>
            <a:ext cx="7737475" cy="16293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600" baseline="0">
                <a:solidFill>
                  <a:srgbClr val="1293B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 txBox="1">
            <a:spLocks/>
          </p:cNvSpPr>
          <p:nvPr userDrawn="1"/>
        </p:nvSpPr>
        <p:spPr>
          <a:xfrm>
            <a:off x="2960688" y="6289675"/>
            <a:ext cx="5322887" cy="3222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i="1" kern="1200" baseline="0">
                <a:solidFill>
                  <a:srgbClr val="0E567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970213" algn="l"/>
                <a:tab pos="4230688" algn="l"/>
              </a:tabLst>
              <a:defRPr/>
            </a:pPr>
            <a:r>
              <a:rPr lang="en-US" sz="1100" i="0" dirty="0">
                <a:solidFill>
                  <a:srgbClr val="0C5A2A"/>
                </a:solidFill>
              </a:rPr>
              <a:t>Family Resource Centers –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8038" y="6396038"/>
            <a:ext cx="585787" cy="365125"/>
          </a:xfrm>
        </p:spPr>
        <p:txBody>
          <a:bodyPr/>
          <a:lstStyle>
            <a:lvl1pPr algn="r">
              <a:defRPr sz="1000">
                <a:solidFill>
                  <a:srgbClr val="0C5A2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4C36676-D32D-1B4C-8BDB-EF3A861BC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26450" y="639445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C5A2A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>
              <a:defRPr/>
            </a:pPr>
            <a:fld id="{56680CE6-8457-1749-9872-14D86234C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9" r:id="rId3"/>
    <p:sldLayoutId id="2147485518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3399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39775" indent="-3365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030288" indent="-2301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374775" indent="-292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658938" indent="-2317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5160" userDrawn="1">
          <p15:clr>
            <a:srgbClr val="F26B43"/>
          </p15:clr>
        </p15:guide>
        <p15:guide id="6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8B907D-E617-E34D-9F47-E94527544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D33AD6-DC8D-0B4F-A0B7-8851C6D64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Georgia" charset="0"/>
                <a:cs typeface="Georgia" charset="0"/>
              </a:rPr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2718-00CF-7641-84E2-F0739CE13F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BBA08696-F747-6248-878E-3B5491B5FAAF}" type="slidenum">
              <a:rPr lang="en-US" sz="1000">
                <a:solidFill>
                  <a:srgbClr val="0C5A2A"/>
                </a:solidFill>
                <a:latin typeface="Arial" charset="0"/>
                <a:cs typeface="Arial" charset="0"/>
              </a:rPr>
              <a:pPr eaLnBrk="1" hangingPunct="1"/>
              <a:t>2</a:t>
            </a:fld>
            <a:endParaRPr lang="en-US" sz="1000">
              <a:solidFill>
                <a:srgbClr val="0C5A2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4CC2-4BB9-D344-866B-5BE0E447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DE68-512C-DF46-A7AB-64CE16C4D2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8A962B-CA17-9147-9FAD-54450A81C9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37F9B-70C5-A94B-8EB0-371BA8C5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44BD8-D0FB-AB47-A0EC-9F5769F2C4D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6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ctrTitle"/>
          </p:nvPr>
        </p:nvSpPr>
        <p:spPr bwMode="auto">
          <a:xfrm>
            <a:off x="454024" y="2614342"/>
            <a:ext cx="7737475" cy="162931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Georgia" charset="0"/>
                <a:cs typeface="Georgia" charset="0"/>
              </a:rPr>
              <a:t>Setting Goals and </a:t>
            </a:r>
            <a:br>
              <a:rPr lang="en-US" dirty="0">
                <a:latin typeface="Georgia" charset="0"/>
                <a:cs typeface="Georgia" charset="0"/>
              </a:rPr>
            </a:br>
            <a:r>
              <a:rPr lang="en-US" dirty="0">
                <a:latin typeface="Georgia" charset="0"/>
                <a:cs typeface="Georgia" charset="0"/>
              </a:rPr>
              <a:t>Standards</a:t>
            </a:r>
          </a:p>
        </p:txBody>
      </p:sp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68B173AD-F3FF-1F4F-98FE-749431AAF084}" type="slidenum">
              <a:rPr lang="en-US" sz="1000">
                <a:solidFill>
                  <a:srgbClr val="0C5A2A"/>
                </a:solidFill>
                <a:latin typeface="Arial" charset="0"/>
                <a:cs typeface="Arial" charset="0"/>
              </a:rPr>
              <a:pPr eaLnBrk="1" hangingPunct="1"/>
              <a:t>4</a:t>
            </a:fld>
            <a:endParaRPr lang="en-US" sz="1000">
              <a:solidFill>
                <a:srgbClr val="0C5A2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MMS-CWM PP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C PPT Template_Standard_Jan2024" id="{D0FA0E4D-B486-D34E-8E14-B18CA756E97B}" vid="{4ADC6635-FE96-A942-ACE4-0A4B22169E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a8398e-e566-4e66-a482-0d07b3387b83" xsi:nil="true"/>
    <lcf76f155ced4ddcb4097134ff3c332f xmlns="2ceea7d2-e523-47bf-b05f-3de88e851c9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2D1CAEE2B89499E4F90781BEB08F8" ma:contentTypeVersion="18" ma:contentTypeDescription="Create a new document." ma:contentTypeScope="" ma:versionID="944149da8cdeb49cd1c135b44f951329">
  <xsd:schema xmlns:xsd="http://www.w3.org/2001/XMLSchema" xmlns:xs="http://www.w3.org/2001/XMLSchema" xmlns:p="http://schemas.microsoft.com/office/2006/metadata/properties" xmlns:ns2="2ceea7d2-e523-47bf-b05f-3de88e851c91" xmlns:ns3="57a8398e-e566-4e66-a482-0d07b3387b83" targetNamespace="http://schemas.microsoft.com/office/2006/metadata/properties" ma:root="true" ma:fieldsID="0e15c1019a408d1c67483ba2d929e095" ns2:_="" ns3:_="">
    <xsd:import namespace="2ceea7d2-e523-47bf-b05f-3de88e851c91"/>
    <xsd:import namespace="57a8398e-e566-4e66-a482-0d07b3387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ea7d2-e523-47bf-b05f-3de88e851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c592f6e-9db9-49f2-9f9e-7d6ee315d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8398e-e566-4e66-a482-0d07b3387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f6ab18c-03a8-4e22-82c4-e72b63d44c8b}" ma:internalName="TaxCatchAll" ma:showField="CatchAllData" ma:web="57a8398e-e566-4e66-a482-0d07b3387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91F1A0-60DC-436A-AF82-B2F66D3EC481}">
  <ds:schemaRefs>
    <ds:schemaRef ds:uri="http://schemas.microsoft.com/office/2006/metadata/properties"/>
    <ds:schemaRef ds:uri="http://schemas.microsoft.com/office/infopath/2007/PartnerControls"/>
    <ds:schemaRef ds:uri="57a8398e-e566-4e66-a482-0d07b3387b83"/>
    <ds:schemaRef ds:uri="2ceea7d2-e523-47bf-b05f-3de88e851c91"/>
  </ds:schemaRefs>
</ds:datastoreItem>
</file>

<file path=customXml/itemProps2.xml><?xml version="1.0" encoding="utf-8"?>
<ds:datastoreItem xmlns:ds="http://schemas.openxmlformats.org/officeDocument/2006/customXml" ds:itemID="{EE32931E-CE73-47EC-AED5-6A1F8C16CD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32E295-6227-428B-8E77-9A0D8D936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eea7d2-e523-47bf-b05f-3de88e851c91"/>
    <ds:schemaRef ds:uri="57a8398e-e566-4e66-a482-0d07b3387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UMMS-CWM PPT Template v1</Template>
  <TotalTime>0</TotalTime>
  <Words>10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Georgia</vt:lpstr>
      <vt:lpstr>Times</vt:lpstr>
      <vt:lpstr>UMMS-CWM PPT Template v1</vt:lpstr>
      <vt:lpstr>PowerPoint Presentation</vt:lpstr>
      <vt:lpstr>Program Overview</vt:lpstr>
      <vt:lpstr>PowerPoint Presentation</vt:lpstr>
      <vt:lpstr>Setting Goals and  Standards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MacDonald, Emma R</dc:creator>
  <cp:lastModifiedBy>MacDonald, Emma R</cp:lastModifiedBy>
  <cp:revision>1</cp:revision>
  <cp:lastPrinted>2016-07-06T19:44:47Z</cp:lastPrinted>
  <dcterms:created xsi:type="dcterms:W3CDTF">2025-05-28T19:40:46Z</dcterms:created>
  <dcterms:modified xsi:type="dcterms:W3CDTF">2025-05-28T19:41:14Z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0x010100A102D1CAEE2B89499E4F90781BEB08F8</vt:lpwstr>
  </property>
</Properties>
</file>