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460" r:id="rId1"/>
  </p:sldMasterIdLst>
  <p:notesMasterIdLst>
    <p:notesMasterId r:id="rId9"/>
  </p:notesMasterIdLst>
  <p:handoutMasterIdLst>
    <p:handoutMasterId r:id="rId10"/>
  </p:handoutMasterIdLst>
  <p:sldIdLst>
    <p:sldId id="256" r:id="rId2"/>
    <p:sldId id="269" r:id="rId3"/>
    <p:sldId id="265" r:id="rId4"/>
    <p:sldId id="270" r:id="rId5"/>
    <p:sldId id="267" r:id="rId6"/>
    <p:sldId id="266" r:id="rId7"/>
    <p:sldId id="257" r:id="rId8"/>
  </p:sldIdLst>
  <p:sldSz cx="12192000" cy="6858000"/>
  <p:notesSz cx="6997700" cy="9271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80">
          <p15:clr>
            <a:srgbClr val="A4A3A4"/>
          </p15:clr>
        </p15:guide>
        <p15:guide id="2" orient="horz" pos="4175">
          <p15:clr>
            <a:srgbClr val="A4A3A4"/>
          </p15:clr>
        </p15:guide>
        <p15:guide id="3" orient="horz" pos="826">
          <p15:clr>
            <a:srgbClr val="A4A3A4"/>
          </p15:clr>
        </p15:guide>
        <p15:guide id="4" orient="horz" pos="143">
          <p15:clr>
            <a:srgbClr val="A4A3A4"/>
          </p15:clr>
        </p15:guide>
        <p15:guide id="5" pos="7297">
          <p15:clr>
            <a:srgbClr val="A4A3A4"/>
          </p15:clr>
        </p15:guide>
        <p15:guide id="6" pos="384">
          <p15:clr>
            <a:srgbClr val="A4A3A4"/>
          </p15:clr>
        </p15:guide>
        <p15:guide id="7" pos="193">
          <p15:clr>
            <a:srgbClr val="A4A3A4"/>
          </p15:clr>
        </p15:guide>
        <p15:guide id="8" pos="7485">
          <p15:clr>
            <a:srgbClr val="A4A3A4"/>
          </p15:clr>
        </p15:guide>
        <p15:guide id="9" pos="6749">
          <p15:clr>
            <a:srgbClr val="A4A3A4"/>
          </p15:clr>
        </p15:guide>
        <p15:guide id="10" pos="3552">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howGuides="1">
      <p:cViewPr varScale="1">
        <p:scale>
          <a:sx n="117" d="100"/>
          <a:sy n="117" d="100"/>
        </p:scale>
        <p:origin x="108" y="168"/>
      </p:cViewPr>
      <p:guideLst>
        <p:guide orient="horz" pos="4080"/>
        <p:guide orient="horz" pos="4175"/>
        <p:guide orient="horz" pos="826"/>
        <p:guide orient="horz" pos="143"/>
        <p:guide pos="7297"/>
        <p:guide pos="384"/>
        <p:guide pos="193"/>
        <p:guide pos="7485"/>
        <p:guide pos="6749"/>
        <p:guide pos="355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9" d="100"/>
          <a:sy n="69" d="100"/>
        </p:scale>
        <p:origin x="-324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677AA3F-BD4B-4FB0-B4C5-2099B0B0BD8B}"/>
              </a:ext>
            </a:extLst>
          </p:cNvPr>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20483" name="Rectangle 3">
            <a:extLst>
              <a:ext uri="{FF2B5EF4-FFF2-40B4-BE49-F238E27FC236}">
                <a16:creationId xmlns:a16="http://schemas.microsoft.com/office/drawing/2014/main" id="{EF3E09B9-850A-4BF1-9A61-01ACBC5C3E76}"/>
              </a:ext>
            </a:extLst>
          </p:cNvPr>
          <p:cNvSpPr>
            <a:spLocks noGrp="1" noChangeArrowheads="1"/>
          </p:cNvSpPr>
          <p:nvPr>
            <p:ph type="dt" sz="quarter"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20484" name="Rectangle 4">
            <a:extLst>
              <a:ext uri="{FF2B5EF4-FFF2-40B4-BE49-F238E27FC236}">
                <a16:creationId xmlns:a16="http://schemas.microsoft.com/office/drawing/2014/main" id="{A64D5DF8-FA0A-4A0B-A08C-1ABDD28A7BD3}"/>
              </a:ext>
            </a:extLst>
          </p:cNvPr>
          <p:cNvSpPr>
            <a:spLocks noGrp="1" noChangeArrowheads="1"/>
          </p:cNvSpPr>
          <p:nvPr>
            <p:ph type="ftr" sz="quarter" idx="2"/>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20485" name="Rectangle 5">
            <a:extLst>
              <a:ext uri="{FF2B5EF4-FFF2-40B4-BE49-F238E27FC236}">
                <a16:creationId xmlns:a16="http://schemas.microsoft.com/office/drawing/2014/main" id="{AA92F5F5-466C-4797-87E8-14B0D9B048B0}"/>
              </a:ext>
            </a:extLst>
          </p:cNvPr>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latin typeface="Times" pitchFamily="2" charset="0"/>
              </a:defRPr>
            </a:lvl1pPr>
          </a:lstStyle>
          <a:p>
            <a:pPr>
              <a:defRPr/>
            </a:pPr>
            <a:fld id="{F04900E9-F0A2-4471-806E-F19B602D44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FD2FE6-6ED8-403B-A11A-352B32750FC5}"/>
              </a:ext>
            </a:extLst>
          </p:cNvPr>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3577BE4-F749-46A4-90AE-4977CA6FE6BF}"/>
              </a:ext>
            </a:extLst>
          </p:cNvPr>
          <p:cNvSpPr>
            <a:spLocks noGrp="1" noChangeArrowheads="1"/>
          </p:cNvSpPr>
          <p:nvPr>
            <p:ph type="dt"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4A5D3AF3-E86A-44DF-8CC8-87F4E3607412}"/>
              </a:ext>
            </a:extLst>
          </p:cNvPr>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206BC3EB-BFAA-4AB6-A393-7B98388830BC}"/>
              </a:ext>
            </a:extLst>
          </p:cNvPr>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92EC54F-B957-4B97-8B0D-4EDF40244F6B}"/>
              </a:ext>
            </a:extLst>
          </p:cNvPr>
          <p:cNvSpPr>
            <a:spLocks noGrp="1" noChangeArrowheads="1"/>
          </p:cNvSpPr>
          <p:nvPr>
            <p:ph type="ftr" sz="quarter" idx="4"/>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A3559D22-9A7C-48D1-BA15-EE45444D4A47}"/>
              </a:ext>
            </a:extLst>
          </p:cNvPr>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latin typeface="Times" pitchFamily="2" charset="0"/>
              </a:defRPr>
            </a:lvl1pPr>
          </a:lstStyle>
          <a:p>
            <a:pPr>
              <a:defRPr/>
            </a:pPr>
            <a:fld id="{F28588FA-73EA-46E0-8ED3-1007127144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9600" y="2216958"/>
            <a:ext cx="10104966" cy="704850"/>
          </a:xfrm>
          <a:prstGeom prst="rect">
            <a:avLst/>
          </a:prstGeom>
        </p:spPr>
        <p:txBody>
          <a:bodyPr lIns="0" rIns="0" anchor="t" anchorCtr="0">
            <a:noAutofit/>
          </a:bodyPr>
          <a:lstStyle>
            <a:lvl1pPr algn="l">
              <a:defRPr sz="4000" baseline="0">
                <a:solidFill>
                  <a:srgbClr val="1293BC"/>
                </a:solidFill>
                <a:latin typeface="Georgia"/>
                <a:cs typeface="Georgia"/>
              </a:defRPr>
            </a:lvl1pPr>
          </a:lstStyle>
          <a:p>
            <a:r>
              <a:rPr lang="en-US" dirty="0"/>
              <a:t>Click to edit Master title style</a:t>
            </a:r>
          </a:p>
        </p:txBody>
      </p:sp>
      <p:sp>
        <p:nvSpPr>
          <p:cNvPr id="8" name="Subtitle 2"/>
          <p:cNvSpPr>
            <a:spLocks noGrp="1"/>
          </p:cNvSpPr>
          <p:nvPr>
            <p:ph type="subTitle" idx="1"/>
          </p:nvPr>
        </p:nvSpPr>
        <p:spPr>
          <a:xfrm>
            <a:off x="609600" y="2900806"/>
            <a:ext cx="10104966" cy="797135"/>
          </a:xfrm>
          <a:prstGeom prst="rect">
            <a:avLst/>
          </a:prstGeom>
        </p:spPr>
        <p:txBody>
          <a:bodyPr lIns="0" rIns="0" anchor="t" anchorCtr="0">
            <a:noAutofit/>
          </a:bodyPr>
          <a:lstStyle>
            <a:lvl1pPr marL="0" indent="0" algn="l">
              <a:buNone/>
              <a:defRPr sz="2800" b="0" i="0" baseline="0">
                <a:solidFill>
                  <a:srgbClr val="0B5679"/>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9D976DD8-7977-4A38-878C-4D774B15C490}"/>
              </a:ext>
            </a:extLst>
          </p:cNvPr>
          <p:cNvSpPr>
            <a:spLocks noGrp="1"/>
          </p:cNvSpPr>
          <p:nvPr>
            <p:ph type="dt" sz="half" idx="10"/>
          </p:nvPr>
        </p:nvSpPr>
        <p:spPr>
          <a:xfrm>
            <a:off x="609600" y="3892550"/>
            <a:ext cx="10104438" cy="1104900"/>
          </a:xfrm>
          <a:prstGeom prst="rect">
            <a:avLst/>
          </a:prstGeom>
        </p:spPr>
        <p:txBody>
          <a:bodyPr lIns="0" rIns="0" anchor="t" anchorCtr="0">
            <a:noAutofit/>
          </a:bodyPr>
          <a:lstStyle>
            <a:lvl1pPr eaLnBrk="1" hangingPunct="1">
              <a:defRPr sz="2000" b="0" i="0">
                <a:solidFill>
                  <a:srgbClr val="0B5679"/>
                </a:solidFill>
                <a:latin typeface="Georgia"/>
                <a:ea typeface="ＭＳ Ｐゴシック" pitchFamily="34" charset="-128"/>
                <a:cs typeface="Georgia"/>
              </a:defRPr>
            </a:lvl1pPr>
          </a:lstStyle>
          <a:p>
            <a:pPr>
              <a:defRPr/>
            </a:pPr>
            <a:endParaRPr lang="en-US"/>
          </a:p>
        </p:txBody>
      </p:sp>
    </p:spTree>
    <p:extLst>
      <p:ext uri="{BB962C8B-B14F-4D97-AF65-F5344CB8AC3E}">
        <p14:creationId xmlns:p14="http://schemas.microsoft.com/office/powerpoint/2010/main" val="3117919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63731EAE-DF81-477C-B094-C3D1D83E3850}"/>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2024</a:t>
            </a:r>
          </a:p>
        </p:txBody>
      </p:sp>
      <p:cxnSp>
        <p:nvCxnSpPr>
          <p:cNvPr id="5" name="Straight Connector 4">
            <a:extLst>
              <a:ext uri="{FF2B5EF4-FFF2-40B4-BE49-F238E27FC236}">
                <a16:creationId xmlns:a16="http://schemas.microsoft.com/office/drawing/2014/main" id="{97DAB136-C48E-4C03-B815-97B5A88AD756}"/>
              </a:ext>
            </a:extLst>
          </p:cNvPr>
          <p:cNvCxnSpPr>
            <a:cxnSpLocks/>
          </p:cNvCxnSpPr>
          <p:nvPr userDrawn="1"/>
        </p:nvCxnSpPr>
        <p:spPr>
          <a:xfrm>
            <a:off x="609600" y="866775"/>
            <a:ext cx="10974388" cy="0"/>
          </a:xfrm>
          <a:prstGeom prst="line">
            <a:avLst/>
          </a:prstGeom>
          <a:ln w="12700">
            <a:solidFill>
              <a:srgbClr val="1293BC"/>
            </a:solidFill>
          </a:ln>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609600" y="227013"/>
            <a:ext cx="11154087" cy="930928"/>
          </a:xfrm>
          <a:prstGeom prst="rect">
            <a:avLst/>
          </a:prstGeom>
        </p:spPr>
        <p:txBody>
          <a:bodyPr vert="horz" lIns="0" rIns="0"/>
          <a:lstStyle>
            <a:lvl1pPr>
              <a:defRPr sz="3600">
                <a:solidFill>
                  <a:srgbClr val="1293BC"/>
                </a:solidFill>
                <a:latin typeface="Georgia"/>
                <a:cs typeface="Georgia"/>
              </a:defRPr>
            </a:lvl1pPr>
          </a:lstStyle>
          <a:p>
            <a:r>
              <a:rPr lang="en-US" dirty="0"/>
              <a:t>Click to edit Master title style</a:t>
            </a:r>
          </a:p>
        </p:txBody>
      </p:sp>
      <p:sp>
        <p:nvSpPr>
          <p:cNvPr id="11" name="Content Placeholder 10"/>
          <p:cNvSpPr>
            <a:spLocks noGrp="1"/>
          </p:cNvSpPr>
          <p:nvPr>
            <p:ph sz="quarter" idx="11"/>
          </p:nvPr>
        </p:nvSpPr>
        <p:spPr>
          <a:xfrm>
            <a:off x="609600" y="1154385"/>
            <a:ext cx="10104438"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113C35A4-359E-4002-BA8D-8113587068DF}"/>
              </a:ext>
            </a:extLst>
          </p:cNvPr>
          <p:cNvSpPr>
            <a:spLocks noGrp="1"/>
          </p:cNvSpPr>
          <p:nvPr>
            <p:ph type="sldNum" sz="quarter" idx="12"/>
          </p:nvPr>
        </p:nvSpPr>
        <p:spPr/>
        <p:txBody>
          <a:bodyPr/>
          <a:lstStyle>
            <a:lvl1pPr>
              <a:defRPr/>
            </a:lvl1pPr>
          </a:lstStyle>
          <a:p>
            <a:pPr>
              <a:defRPr/>
            </a:pPr>
            <a:fld id="{EF84F358-CAD3-437B-AC5B-EB7C5CAB8E7F}" type="slidenum">
              <a:rPr lang="en-US" altLang="en-US"/>
              <a:pPr>
                <a:defRPr/>
              </a:pPr>
              <a:t>‹#›</a:t>
            </a:fld>
            <a:endParaRPr lang="en-US" altLang="en-US"/>
          </a:p>
        </p:txBody>
      </p:sp>
    </p:spTree>
    <p:extLst>
      <p:ext uri="{BB962C8B-B14F-4D97-AF65-F5344CB8AC3E}">
        <p14:creationId xmlns:p14="http://schemas.microsoft.com/office/powerpoint/2010/main" val="2666771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397943F6-0952-43DC-B299-2F03C4F433E2}"/>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a:t>
            </a:r>
            <a:r>
              <a:rPr lang="en-US" altLang="en-US" sz="1100" b="0" dirty="0">
                <a:solidFill>
                  <a:srgbClr val="0C5A2A"/>
                </a:solidFill>
                <a:latin typeface="Arial" panose="020B0604020202020204" pitchFamily="34" charset="0"/>
                <a:cs typeface="Arial" panose="020B0604020202020204" pitchFamily="34" charset="0"/>
              </a:rPr>
              <a:t>4</a:t>
            </a:r>
          </a:p>
        </p:txBody>
      </p:sp>
      <p:cxnSp>
        <p:nvCxnSpPr>
          <p:cNvPr id="6" name="Straight Connector 5">
            <a:extLst>
              <a:ext uri="{FF2B5EF4-FFF2-40B4-BE49-F238E27FC236}">
                <a16:creationId xmlns:a16="http://schemas.microsoft.com/office/drawing/2014/main" id="{3782D299-B6D2-4592-8AC7-873FD67B744E}"/>
              </a:ext>
            </a:extLst>
          </p:cNvPr>
          <p:cNvCxnSpPr>
            <a:cxnSpLocks/>
          </p:cNvCxnSpPr>
          <p:nvPr userDrawn="1"/>
        </p:nvCxnSpPr>
        <p:spPr>
          <a:xfrm>
            <a:off x="609600" y="866775"/>
            <a:ext cx="10974388" cy="0"/>
          </a:xfrm>
          <a:prstGeom prst="line">
            <a:avLst/>
          </a:prstGeom>
          <a:ln w="12700">
            <a:solidFill>
              <a:srgbClr val="1293BC"/>
            </a:solidFill>
          </a:ln>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609600" y="227013"/>
            <a:ext cx="11154086" cy="930928"/>
          </a:xfrm>
          <a:prstGeom prst="rect">
            <a:avLst/>
          </a:prstGeom>
        </p:spPr>
        <p:txBody>
          <a:bodyPr vert="horz" lIns="0" rIns="0"/>
          <a:lstStyle>
            <a:lvl1pPr>
              <a:defRPr sz="3600">
                <a:solidFill>
                  <a:srgbClr val="1293BC"/>
                </a:solidFill>
                <a:latin typeface="Georgia"/>
                <a:cs typeface="Georgia"/>
              </a:defRPr>
            </a:lvl1pPr>
          </a:lstStyle>
          <a:p>
            <a:r>
              <a:rPr lang="en-US" dirty="0"/>
              <a:t>Click to edit Master title style</a:t>
            </a:r>
          </a:p>
        </p:txBody>
      </p:sp>
      <p:sp>
        <p:nvSpPr>
          <p:cNvPr id="11" name="Content Placeholder 10"/>
          <p:cNvSpPr>
            <a:spLocks noGrp="1"/>
          </p:cNvSpPr>
          <p:nvPr>
            <p:ph sz="quarter" idx="11"/>
          </p:nvPr>
        </p:nvSpPr>
        <p:spPr>
          <a:xfrm>
            <a:off x="609600" y="1154385"/>
            <a:ext cx="4800600"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3"/>
          </p:nvPr>
        </p:nvSpPr>
        <p:spPr>
          <a:xfrm>
            <a:off x="5638801" y="1154385"/>
            <a:ext cx="4800600"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0E554328-04DE-4363-8424-DDAF2375E388}"/>
              </a:ext>
            </a:extLst>
          </p:cNvPr>
          <p:cNvSpPr>
            <a:spLocks noGrp="1"/>
          </p:cNvSpPr>
          <p:nvPr>
            <p:ph type="sldNum" sz="quarter" idx="14"/>
          </p:nvPr>
        </p:nvSpPr>
        <p:spPr/>
        <p:txBody>
          <a:bodyPr/>
          <a:lstStyle>
            <a:lvl1pPr>
              <a:defRPr/>
            </a:lvl1pPr>
          </a:lstStyle>
          <a:p>
            <a:pPr>
              <a:defRPr/>
            </a:pPr>
            <a:fld id="{808EC13F-7936-4E5C-A92E-A1C90EE42D40}" type="slidenum">
              <a:rPr lang="en-US" altLang="en-US"/>
              <a:pPr>
                <a:defRPr/>
              </a:pPr>
              <a:t>‹#›</a:t>
            </a:fld>
            <a:endParaRPr lang="en-US" altLang="en-US"/>
          </a:p>
        </p:txBody>
      </p:sp>
    </p:spTree>
    <p:extLst>
      <p:ext uri="{BB962C8B-B14F-4D97-AF65-F5344CB8AC3E}">
        <p14:creationId xmlns:p14="http://schemas.microsoft.com/office/powerpoint/2010/main" val="457860511"/>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F7687-3C79-4D67-B713-2B1E9CAA3A38}"/>
              </a:ext>
            </a:extLst>
          </p:cNvPr>
          <p:cNvSpPr/>
          <p:nvPr userDrawn="1"/>
        </p:nvSpPr>
        <p:spPr>
          <a:xfrm>
            <a:off x="0" y="0"/>
            <a:ext cx="12192000" cy="4384675"/>
          </a:xfrm>
          <a:prstGeom prst="rect">
            <a:avLst/>
          </a:prstGeom>
          <a:gradFill>
            <a:gsLst>
              <a:gs pos="0">
                <a:schemeClr val="bg1">
                  <a:alpha val="0"/>
                </a:schemeClr>
              </a:gs>
              <a:gs pos="100000">
                <a:srgbClr val="1293BC">
                  <a:alpha val="50000"/>
                </a:srgb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 Placeholder 10">
            <a:extLst>
              <a:ext uri="{FF2B5EF4-FFF2-40B4-BE49-F238E27FC236}">
                <a16:creationId xmlns:a16="http://schemas.microsoft.com/office/drawing/2014/main" id="{BDC1DB81-49BC-44D1-B00F-5E521053E173}"/>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2024</a:t>
            </a:r>
          </a:p>
        </p:txBody>
      </p:sp>
      <p:sp>
        <p:nvSpPr>
          <p:cNvPr id="9" name="Title 1"/>
          <p:cNvSpPr>
            <a:spLocks noGrp="1"/>
          </p:cNvSpPr>
          <p:nvPr>
            <p:ph type="ctrTitle"/>
          </p:nvPr>
        </p:nvSpPr>
        <p:spPr>
          <a:xfrm>
            <a:off x="605367" y="2207188"/>
            <a:ext cx="10632018" cy="2176921"/>
          </a:xfrm>
          <a:prstGeom prst="rect">
            <a:avLst/>
          </a:prstGeom>
        </p:spPr>
        <p:txBody>
          <a:bodyPr anchor="t" anchorCtr="0">
            <a:noAutofit/>
          </a:bodyPr>
          <a:lstStyle>
            <a:lvl1pPr algn="ctr">
              <a:defRPr sz="4000" baseline="0">
                <a:solidFill>
                  <a:srgbClr val="1293BC"/>
                </a:solidFill>
                <a:latin typeface="Georgia"/>
                <a:cs typeface="Georgia"/>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D786668B-BD37-4EBE-A95E-5BEEE705CB74}"/>
              </a:ext>
            </a:extLst>
          </p:cNvPr>
          <p:cNvSpPr>
            <a:spLocks noGrp="1"/>
          </p:cNvSpPr>
          <p:nvPr>
            <p:ph type="sldNum" sz="quarter" idx="10"/>
          </p:nvPr>
        </p:nvSpPr>
        <p:spPr>
          <a:xfrm>
            <a:off x="11237913" y="6396038"/>
            <a:ext cx="781050" cy="365125"/>
          </a:xfrm>
        </p:spPr>
        <p:txBody>
          <a:bodyPr/>
          <a:lstStyle>
            <a:lvl1pPr>
              <a:defRPr/>
            </a:lvl1pPr>
          </a:lstStyle>
          <a:p>
            <a:pPr>
              <a:defRPr/>
            </a:pPr>
            <a:fld id="{32E44E11-0D9A-4468-9519-3349917B5079}" type="slidenum">
              <a:rPr lang="en-US" altLang="en-US"/>
              <a:pPr>
                <a:defRPr/>
              </a:pPr>
              <a:t>‹#›</a:t>
            </a:fld>
            <a:endParaRPr lang="en-US" altLang="en-US"/>
          </a:p>
        </p:txBody>
      </p:sp>
    </p:spTree>
    <p:extLst>
      <p:ext uri="{BB962C8B-B14F-4D97-AF65-F5344CB8AC3E}">
        <p14:creationId xmlns:p14="http://schemas.microsoft.com/office/powerpoint/2010/main" val="484913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AB6D3B4-0D91-4370-B4B1-0034B3A15CDD}"/>
              </a:ext>
            </a:extLst>
          </p:cNvPr>
          <p:cNvSpPr>
            <a:spLocks noGrp="1"/>
          </p:cNvSpPr>
          <p:nvPr>
            <p:ph type="sldNum" sz="quarter" idx="4"/>
          </p:nvPr>
        </p:nvSpPr>
        <p:spPr>
          <a:xfrm>
            <a:off x="11234738" y="6394450"/>
            <a:ext cx="781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C5A2A"/>
                </a:solidFill>
                <a:latin typeface="Arial" panose="020B0604020202020204" pitchFamily="34" charset="0"/>
                <a:cs typeface="Arial" panose="020B0604020202020204" pitchFamily="34" charset="0"/>
              </a:defRPr>
            </a:lvl1pPr>
          </a:lstStyle>
          <a:p>
            <a:pPr>
              <a:defRPr/>
            </a:pPr>
            <a:fld id="{CD3FB654-5F37-42CB-A201-647130C7A5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2" r:id="rId1"/>
    <p:sldLayoutId id="2147485513" r:id="rId2"/>
    <p:sldLayoutId id="2147485514" r:id="rId3"/>
    <p:sldLayoutId id="2147485515" r:id="rId4"/>
  </p:sldLayoutIdLst>
  <p:hf hdr="0" dt="0"/>
  <p:txStyles>
    <p:titleStyle>
      <a:lvl1pPr algn="l" rtl="0" eaLnBrk="0" fontAlgn="base" hangingPunct="0">
        <a:spcBef>
          <a:spcPct val="0"/>
        </a:spcBef>
        <a:spcAft>
          <a:spcPct val="0"/>
        </a:spcAft>
        <a:defRPr sz="4000" kern="1200">
          <a:solidFill>
            <a:srgbClr val="003399"/>
          </a:solidFill>
          <a:latin typeface="Arial"/>
          <a:ea typeface="MS PGothic" panose="020B0600070205080204" pitchFamily="34" charset="-128"/>
          <a:cs typeface="Arial"/>
        </a:defRPr>
      </a:lvl1pPr>
      <a:lvl2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4000">
          <a:solidFill>
            <a:srgbClr val="003399"/>
          </a:solidFill>
          <a:latin typeface="Arial" charset="0"/>
          <a:ea typeface="ＭＳ Ｐゴシック" charset="0"/>
        </a:defRPr>
      </a:lvl6pPr>
      <a:lvl7pPr marL="914400" algn="l" rtl="0" fontAlgn="base">
        <a:spcBef>
          <a:spcPct val="0"/>
        </a:spcBef>
        <a:spcAft>
          <a:spcPct val="0"/>
        </a:spcAft>
        <a:defRPr sz="4000">
          <a:solidFill>
            <a:srgbClr val="003399"/>
          </a:solidFill>
          <a:latin typeface="Arial" charset="0"/>
          <a:ea typeface="ＭＳ Ｐゴシック" charset="0"/>
        </a:defRPr>
      </a:lvl7pPr>
      <a:lvl8pPr marL="1371600" algn="l" rtl="0" fontAlgn="base">
        <a:spcBef>
          <a:spcPct val="0"/>
        </a:spcBef>
        <a:spcAft>
          <a:spcPct val="0"/>
        </a:spcAft>
        <a:defRPr sz="4000">
          <a:solidFill>
            <a:srgbClr val="003399"/>
          </a:solidFill>
          <a:latin typeface="Arial" charset="0"/>
          <a:ea typeface="ＭＳ Ｐゴシック" charset="0"/>
        </a:defRPr>
      </a:lvl8pPr>
      <a:lvl9pPr marL="1828800" algn="l" rtl="0" fontAlgn="base">
        <a:spcBef>
          <a:spcPct val="0"/>
        </a:spcBef>
        <a:spcAft>
          <a:spcPct val="0"/>
        </a:spcAft>
        <a:defRPr sz="4000">
          <a:solidFill>
            <a:srgbClr val="003399"/>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anose="020B0600070205080204" pitchFamily="34" charset="-128"/>
          <a:cs typeface="Arial"/>
        </a:defRPr>
      </a:lvl1pPr>
      <a:lvl2pPr marL="739775" indent="-33655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Arial"/>
        </a:defRPr>
      </a:lvl2pPr>
      <a:lvl3pPr marL="1030288" indent="-230188"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3pPr>
      <a:lvl4pPr marL="1374775" indent="-2921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4pPr>
      <a:lvl5pPr marL="1658938" indent="-2317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https/assessingparenting.com/log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4B18EA0-EAB9-4ED3-8016-351AFAE6492E}"/>
              </a:ext>
            </a:extLst>
          </p:cNvPr>
          <p:cNvSpPr>
            <a:spLocks noGrp="1"/>
          </p:cNvSpPr>
          <p:nvPr>
            <p:ph type="ctrTitle"/>
          </p:nvPr>
        </p:nvSpPr>
        <p:spPr bwMode="auto">
          <a:xfrm>
            <a:off x="609600" y="2217738"/>
            <a:ext cx="10104438"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latin typeface="Georgia" panose="02040502050405020303" pitchFamily="18" charset="0"/>
                <a:cs typeface="Arial" panose="020B0604020202020204" pitchFamily="34" charset="0"/>
              </a:rPr>
              <a:t>Family Resource Centers</a:t>
            </a:r>
          </a:p>
        </p:txBody>
      </p:sp>
      <p:sp>
        <p:nvSpPr>
          <p:cNvPr id="8195" name="Subtitle 2">
            <a:extLst>
              <a:ext uri="{FF2B5EF4-FFF2-40B4-BE49-F238E27FC236}">
                <a16:creationId xmlns:a16="http://schemas.microsoft.com/office/drawing/2014/main" id="{CC66ACF8-EE3A-4712-BB78-8AF5F5B20D6A}"/>
              </a:ext>
            </a:extLst>
          </p:cNvPr>
          <p:cNvSpPr>
            <a:spLocks noGrp="1"/>
          </p:cNvSpPr>
          <p:nvPr>
            <p:ph type="subTitle" idx="1"/>
          </p:nvPr>
        </p:nvSpPr>
        <p:spPr bwMode="auto">
          <a:xfrm>
            <a:off x="609600" y="2900363"/>
            <a:ext cx="10104438"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latin typeface="Georgia" panose="02040502050405020303" pitchFamily="18" charset="0"/>
                <a:cs typeface="Arial" panose="020B0604020202020204" pitchFamily="34" charset="0"/>
              </a:rPr>
              <a:t>AAPI Data Entry Revised </a:t>
            </a:r>
            <a:r>
              <a:rPr lang="en-US" altLang="en-US">
                <a:latin typeface="Georgia" panose="02040502050405020303" pitchFamily="18" charset="0"/>
                <a:cs typeface="Arial" panose="020B0604020202020204" pitchFamily="34" charset="0"/>
              </a:rPr>
              <a:t>June 2026</a:t>
            </a:r>
            <a:endParaRPr lang="en-US" altLang="en-US" dirty="0">
              <a:latin typeface="Georgia" panose="02040502050405020303" pitchFamily="18" charset="0"/>
              <a:cs typeface="Arial" panose="020B0604020202020204" pitchFamily="34" charset="0"/>
            </a:endParaRPr>
          </a:p>
          <a:p>
            <a:pPr eaLnBrk="1" hangingPunct="1"/>
            <a:endParaRPr lang="en-US" altLang="en-US" dirty="0">
              <a:latin typeface="Georgia" panose="02040502050405020303"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9CDD-4795-71D3-0F35-595866664501}"/>
              </a:ext>
            </a:extLst>
          </p:cNvPr>
          <p:cNvSpPr>
            <a:spLocks noGrp="1"/>
          </p:cNvSpPr>
          <p:nvPr>
            <p:ph type="title"/>
          </p:nvPr>
        </p:nvSpPr>
        <p:spPr>
          <a:xfrm>
            <a:off x="609600" y="227013"/>
            <a:ext cx="11154087" cy="723601"/>
          </a:xfrm>
        </p:spPr>
        <p:txBody>
          <a:bodyPr/>
          <a:lstStyle/>
          <a:p>
            <a:r>
              <a:rPr lang="en-US" dirty="0"/>
              <a:t>Role of the Administrator</a:t>
            </a:r>
          </a:p>
        </p:txBody>
      </p:sp>
      <p:sp>
        <p:nvSpPr>
          <p:cNvPr id="3" name="Content Placeholder 2">
            <a:extLst>
              <a:ext uri="{FF2B5EF4-FFF2-40B4-BE49-F238E27FC236}">
                <a16:creationId xmlns:a16="http://schemas.microsoft.com/office/drawing/2014/main" id="{18D81FFB-B1A8-E342-622C-6A3D22A001B0}"/>
              </a:ext>
            </a:extLst>
          </p:cNvPr>
          <p:cNvSpPr>
            <a:spLocks noGrp="1"/>
          </p:cNvSpPr>
          <p:nvPr>
            <p:ph sz="quarter" idx="11"/>
          </p:nvPr>
        </p:nvSpPr>
        <p:spPr>
          <a:xfrm>
            <a:off x="609599" y="900897"/>
            <a:ext cx="11286653" cy="4884276"/>
          </a:xfrm>
        </p:spPr>
        <p:txBody>
          <a:bodyPr/>
          <a:lstStyle/>
          <a:p>
            <a:r>
              <a:rPr lang="en-US" sz="2000" b="1" dirty="0"/>
              <a:t>Provided credentials for accessing Assessing Parenting</a:t>
            </a:r>
          </a:p>
          <a:p>
            <a:pPr lvl="1"/>
            <a:r>
              <a:rPr lang="en-US" sz="1800" dirty="0"/>
              <a:t>Administrator shares credentials with staff person who will enter the data</a:t>
            </a:r>
          </a:p>
          <a:p>
            <a:endParaRPr lang="en-US" sz="1050" b="1" dirty="0"/>
          </a:p>
          <a:p>
            <a:r>
              <a:rPr lang="en-US" sz="2000" b="1" dirty="0"/>
              <a:t>Responsible for Quality Control</a:t>
            </a:r>
          </a:p>
          <a:p>
            <a:pPr lvl="1"/>
            <a:r>
              <a:rPr lang="en-US" sz="1800" dirty="0"/>
              <a:t>Review data entry to ensure no PII is entered into the system and that the Family Member ID information is entered correctly</a:t>
            </a:r>
          </a:p>
          <a:p>
            <a:pPr lvl="1"/>
            <a:r>
              <a:rPr lang="en-US" sz="1800" dirty="0"/>
              <a:t>Check that DOB is reflecting the month and day of the 1</a:t>
            </a:r>
            <a:r>
              <a:rPr lang="en-US" sz="1800" baseline="30000" dirty="0"/>
              <a:t>st</a:t>
            </a:r>
            <a:r>
              <a:rPr lang="en-US" sz="1800" dirty="0"/>
              <a:t> assessment</a:t>
            </a:r>
          </a:p>
          <a:p>
            <a:pPr lvl="1"/>
            <a:r>
              <a:rPr lang="en-US" sz="1800" dirty="0"/>
              <a:t>Ensure each class is entered with the correct naming convention</a:t>
            </a:r>
          </a:p>
          <a:p>
            <a:pPr marL="403225" lvl="1" indent="0">
              <a:buNone/>
            </a:pPr>
            <a:endParaRPr lang="en-US" sz="1000" dirty="0"/>
          </a:p>
          <a:p>
            <a:r>
              <a:rPr lang="en-US" sz="2000" b="1" dirty="0"/>
              <a:t>Will be notified if PII is being entered or if class naming convention is incorrect</a:t>
            </a:r>
          </a:p>
          <a:p>
            <a:pPr lvl="1"/>
            <a:r>
              <a:rPr lang="en-US" sz="1800" dirty="0"/>
              <a:t>Site will be given </a:t>
            </a:r>
            <a:r>
              <a:rPr lang="en-US" sz="1800" b="1" dirty="0"/>
              <a:t>7 business days </a:t>
            </a:r>
            <a:r>
              <a:rPr lang="en-US" sz="1800" dirty="0"/>
              <a:t>to correct the data. If is not corrected the data will be deleted to protect the Family Member’s information.  </a:t>
            </a:r>
          </a:p>
          <a:p>
            <a:pPr lvl="1"/>
            <a:endParaRPr lang="en-US" sz="1800" dirty="0"/>
          </a:p>
          <a:p>
            <a:r>
              <a:rPr lang="en-US" sz="2000" b="1" dirty="0"/>
              <a:t>Website: </a:t>
            </a:r>
            <a:r>
              <a:rPr lang="en-US" sz="2000" dirty="0">
                <a:hlinkClick r:id="rId2"/>
              </a:rPr>
              <a:t>www.https://assessingparenting.com/login</a:t>
            </a:r>
            <a:endParaRPr lang="en-US" sz="2000" dirty="0"/>
          </a:p>
          <a:p>
            <a:pPr lvl="1"/>
            <a:endParaRPr lang="en-US" sz="1000" dirty="0"/>
          </a:p>
        </p:txBody>
      </p:sp>
      <p:sp>
        <p:nvSpPr>
          <p:cNvPr id="4" name="Slide Number Placeholder 3">
            <a:extLst>
              <a:ext uri="{FF2B5EF4-FFF2-40B4-BE49-F238E27FC236}">
                <a16:creationId xmlns:a16="http://schemas.microsoft.com/office/drawing/2014/main" id="{9C53ED2A-A063-2FC3-93AB-650A1C062F29}"/>
              </a:ext>
            </a:extLst>
          </p:cNvPr>
          <p:cNvSpPr>
            <a:spLocks noGrp="1"/>
          </p:cNvSpPr>
          <p:nvPr>
            <p:ph type="sldNum" sz="quarter" idx="12"/>
          </p:nvPr>
        </p:nvSpPr>
        <p:spPr/>
        <p:txBody>
          <a:bodyPr/>
          <a:lstStyle/>
          <a:p>
            <a:pPr>
              <a:defRPr/>
            </a:pPr>
            <a:fld id="{EF84F358-CAD3-437B-AC5B-EB7C5CAB8E7F}" type="slidenum">
              <a:rPr lang="en-US" altLang="en-US" smtClean="0"/>
              <a:pPr>
                <a:defRPr/>
              </a:pPr>
              <a:t>2</a:t>
            </a:fld>
            <a:endParaRPr lang="en-US" altLang="en-US"/>
          </a:p>
        </p:txBody>
      </p:sp>
    </p:spTree>
    <p:extLst>
      <p:ext uri="{BB962C8B-B14F-4D97-AF65-F5344CB8AC3E}">
        <p14:creationId xmlns:p14="http://schemas.microsoft.com/office/powerpoint/2010/main" val="11242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0CE82-7E95-4911-9A2D-72D239104B23}"/>
              </a:ext>
            </a:extLst>
          </p:cNvPr>
          <p:cNvSpPr>
            <a:spLocks noGrp="1"/>
          </p:cNvSpPr>
          <p:nvPr>
            <p:ph type="title"/>
          </p:nvPr>
        </p:nvSpPr>
        <p:spPr>
          <a:xfrm>
            <a:off x="609599" y="227013"/>
            <a:ext cx="11480801" cy="656125"/>
          </a:xfrm>
        </p:spPr>
        <p:txBody>
          <a:bodyPr/>
          <a:lstStyle/>
          <a:p>
            <a:r>
              <a:rPr lang="en-US" dirty="0"/>
              <a:t>AAPI Data Entry – Class Naming Convention</a:t>
            </a:r>
            <a:br>
              <a:rPr lang="en-US" sz="2800" dirty="0"/>
            </a:br>
            <a:r>
              <a:rPr lang="en-US" dirty="0"/>
              <a:t>	</a:t>
            </a:r>
          </a:p>
        </p:txBody>
      </p:sp>
      <p:sp>
        <p:nvSpPr>
          <p:cNvPr id="5" name="Content Placeholder 4">
            <a:extLst>
              <a:ext uri="{FF2B5EF4-FFF2-40B4-BE49-F238E27FC236}">
                <a16:creationId xmlns:a16="http://schemas.microsoft.com/office/drawing/2014/main" id="{A82294B4-8AC1-43D4-8E2F-8577A7181973}"/>
              </a:ext>
            </a:extLst>
          </p:cNvPr>
          <p:cNvSpPr>
            <a:spLocks noGrp="1"/>
          </p:cNvSpPr>
          <p:nvPr>
            <p:ph sz="quarter" idx="11"/>
          </p:nvPr>
        </p:nvSpPr>
        <p:spPr>
          <a:xfrm>
            <a:off x="609600" y="932513"/>
            <a:ext cx="11069370" cy="4622522"/>
          </a:xfrm>
        </p:spPr>
        <p:txBody>
          <a:bodyPr/>
          <a:lstStyle/>
          <a:p>
            <a:r>
              <a:rPr lang="en-US" sz="2000" b="1" dirty="0"/>
              <a:t>Naming convention for the program (classes)</a:t>
            </a:r>
          </a:p>
          <a:p>
            <a:pPr lvl="1"/>
            <a:r>
              <a:rPr lang="en-US" sz="1800" dirty="0"/>
              <a:t>Each EVB Parenting series that runs needs to have its </a:t>
            </a:r>
            <a:r>
              <a:rPr lang="en-US" sz="1800" b="1" dirty="0"/>
              <a:t>own program. </a:t>
            </a:r>
            <a:r>
              <a:rPr lang="en-US" sz="1800" dirty="0"/>
              <a:t>Below are samples of how the classes should be listed in the Assessing Parenting database.</a:t>
            </a:r>
            <a:endParaRPr lang="en-US" sz="1800" b="1" dirty="0"/>
          </a:p>
          <a:p>
            <a:pPr lvl="2"/>
            <a:r>
              <a:rPr lang="en-US" sz="1600" dirty="0"/>
              <a:t>Ex: </a:t>
            </a:r>
            <a:r>
              <a:rPr lang="en-US" sz="1600" b="1" dirty="0"/>
              <a:t>Nurturing Fathers In-Person Feb – Mar 2022</a:t>
            </a:r>
          </a:p>
          <a:p>
            <a:pPr lvl="2"/>
            <a:r>
              <a:rPr lang="en-US" sz="1600" dirty="0"/>
              <a:t>Ex: </a:t>
            </a:r>
            <a:r>
              <a:rPr lang="en-US" sz="1600" b="1" dirty="0"/>
              <a:t>Nurturing Fathers Virtual Feb 2022 – Mar 2022</a:t>
            </a:r>
          </a:p>
          <a:p>
            <a:pPr lvl="2"/>
            <a:r>
              <a:rPr lang="en-US" sz="1600" dirty="0"/>
              <a:t>Ex: </a:t>
            </a:r>
            <a:r>
              <a:rPr lang="en-US" sz="1600" b="1" dirty="0"/>
              <a:t>Parenting Journey 1 Hybrid Sept 15 2022 – Nov 30 2022</a:t>
            </a:r>
          </a:p>
          <a:p>
            <a:pPr lvl="1"/>
            <a:endParaRPr lang="en-US" sz="1000" b="1" dirty="0"/>
          </a:p>
          <a:p>
            <a:r>
              <a:rPr lang="en-US" sz="2000" b="1" dirty="0"/>
              <a:t>Do not name the Program as your FRC. </a:t>
            </a:r>
            <a:r>
              <a:rPr lang="en-US" sz="2000" dirty="0"/>
              <a:t>Each class should be identified separately as described above.</a:t>
            </a:r>
          </a:p>
          <a:p>
            <a:pPr lvl="1"/>
            <a:r>
              <a:rPr lang="en-US" sz="1800" dirty="0"/>
              <a:t>The evaluation team does a cross walk with the data in the CRM. They pull the CRM data on EVB Parenting classes and look at the class, if the AAPI indicators are entered, and if the Family Member graduated.  </a:t>
            </a:r>
          </a:p>
          <a:p>
            <a:pPr marL="6350" indent="0">
              <a:buNone/>
            </a:pPr>
            <a:endParaRPr lang="en-US" sz="1000" dirty="0"/>
          </a:p>
          <a:p>
            <a:r>
              <a:rPr lang="en-US" sz="2200" dirty="0"/>
              <a:t> </a:t>
            </a:r>
            <a:r>
              <a:rPr lang="en-US" sz="2000" b="1" dirty="0">
                <a:latin typeface="Arial" panose="020B0604020202020204" pitchFamily="34" charset="0"/>
                <a:cs typeface="Arial" panose="020B0604020202020204" pitchFamily="34" charset="0"/>
              </a:rPr>
              <a:t>The AAPI is used for the following programs:</a:t>
            </a:r>
            <a:endParaRPr lang="en-US" sz="22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Nurturing Families Classes, Parenting Journey Classes, and Active Parenting Classes</a:t>
            </a:r>
          </a:p>
          <a:p>
            <a:endParaRPr lang="en-US" sz="2400" dirty="0"/>
          </a:p>
          <a:p>
            <a:endParaRPr lang="en-US" sz="2400" b="1" dirty="0"/>
          </a:p>
          <a:p>
            <a:pPr marL="346075" lvl="1"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4222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7121-F2B0-5253-B151-2B9E40FC5783}"/>
              </a:ext>
            </a:extLst>
          </p:cNvPr>
          <p:cNvSpPr>
            <a:spLocks noGrp="1"/>
          </p:cNvSpPr>
          <p:nvPr>
            <p:ph type="title"/>
          </p:nvPr>
        </p:nvSpPr>
        <p:spPr>
          <a:xfrm>
            <a:off x="609600" y="227013"/>
            <a:ext cx="11154087" cy="714547"/>
          </a:xfrm>
        </p:spPr>
        <p:txBody>
          <a:bodyPr/>
          <a:lstStyle/>
          <a:p>
            <a:r>
              <a:rPr lang="en-US" dirty="0"/>
              <a:t>Correct Naming Convention </a:t>
            </a:r>
          </a:p>
        </p:txBody>
      </p:sp>
      <p:sp>
        <p:nvSpPr>
          <p:cNvPr id="4" name="Slide Number Placeholder 3">
            <a:extLst>
              <a:ext uri="{FF2B5EF4-FFF2-40B4-BE49-F238E27FC236}">
                <a16:creationId xmlns:a16="http://schemas.microsoft.com/office/drawing/2014/main" id="{A36E3DB1-C518-1412-54BE-1E712B1AB26D}"/>
              </a:ext>
            </a:extLst>
          </p:cNvPr>
          <p:cNvSpPr>
            <a:spLocks noGrp="1"/>
          </p:cNvSpPr>
          <p:nvPr>
            <p:ph type="sldNum" sz="quarter" idx="12"/>
          </p:nvPr>
        </p:nvSpPr>
        <p:spPr/>
        <p:txBody>
          <a:bodyPr/>
          <a:lstStyle/>
          <a:p>
            <a:pPr>
              <a:defRPr/>
            </a:pPr>
            <a:fld id="{EF84F358-CAD3-437B-AC5B-EB7C5CAB8E7F}" type="slidenum">
              <a:rPr lang="en-US" altLang="en-US" smtClean="0"/>
              <a:pPr>
                <a:defRPr/>
              </a:pPr>
              <a:t>4</a:t>
            </a:fld>
            <a:endParaRPr lang="en-US" altLang="en-US"/>
          </a:p>
        </p:txBody>
      </p:sp>
      <p:sp>
        <p:nvSpPr>
          <p:cNvPr id="12" name="Content Placeholder 11">
            <a:extLst>
              <a:ext uri="{FF2B5EF4-FFF2-40B4-BE49-F238E27FC236}">
                <a16:creationId xmlns:a16="http://schemas.microsoft.com/office/drawing/2014/main" id="{3F2146C3-CFBB-9302-3731-B3EAB5CA60D2}"/>
              </a:ext>
            </a:extLst>
          </p:cNvPr>
          <p:cNvSpPr>
            <a:spLocks noGrp="1"/>
          </p:cNvSpPr>
          <p:nvPr>
            <p:ph sz="quarter" idx="11"/>
          </p:nvPr>
        </p:nvSpPr>
        <p:spPr>
          <a:xfrm>
            <a:off x="3708896" y="1002246"/>
            <a:ext cx="4955494" cy="4265613"/>
          </a:xfrm>
        </p:spPr>
        <p:txBody>
          <a:bodyPr/>
          <a:lstStyle/>
          <a:p>
            <a:r>
              <a:rPr lang="en-US" sz="2400" b="1" dirty="0"/>
              <a:t>Correct Naming Conventions</a:t>
            </a:r>
          </a:p>
          <a:p>
            <a:endParaRPr lang="en-US" sz="2400" b="1" dirty="0"/>
          </a:p>
        </p:txBody>
      </p:sp>
      <p:pic>
        <p:nvPicPr>
          <p:cNvPr id="5" name="Picture 4">
            <a:extLst>
              <a:ext uri="{FF2B5EF4-FFF2-40B4-BE49-F238E27FC236}">
                <a16:creationId xmlns:a16="http://schemas.microsoft.com/office/drawing/2014/main" id="{0CC79CB7-3DEF-FC41-A5B7-32BB94FE4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896" y="1590141"/>
            <a:ext cx="4505954" cy="2000529"/>
          </a:xfrm>
          <a:prstGeom prst="rect">
            <a:avLst/>
          </a:prstGeom>
        </p:spPr>
      </p:pic>
      <p:pic>
        <p:nvPicPr>
          <p:cNvPr id="7" name="Picture 6">
            <a:extLst>
              <a:ext uri="{FF2B5EF4-FFF2-40B4-BE49-F238E27FC236}">
                <a16:creationId xmlns:a16="http://schemas.microsoft.com/office/drawing/2014/main" id="{84DA5186-5A14-4717-2A4E-77DE20A18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896" y="3779013"/>
            <a:ext cx="4505954" cy="2112469"/>
          </a:xfrm>
          <a:prstGeom prst="rect">
            <a:avLst/>
          </a:prstGeom>
        </p:spPr>
      </p:pic>
    </p:spTree>
    <p:extLst>
      <p:ext uri="{BB962C8B-B14F-4D97-AF65-F5344CB8AC3E}">
        <p14:creationId xmlns:p14="http://schemas.microsoft.com/office/powerpoint/2010/main" val="339193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D92-B6CD-AD7A-5C4F-31C292D231A5}"/>
              </a:ext>
            </a:extLst>
          </p:cNvPr>
          <p:cNvSpPr>
            <a:spLocks noGrp="1"/>
          </p:cNvSpPr>
          <p:nvPr>
            <p:ph type="title"/>
          </p:nvPr>
        </p:nvSpPr>
        <p:spPr>
          <a:xfrm>
            <a:off x="609600" y="227013"/>
            <a:ext cx="11154087" cy="786975"/>
          </a:xfrm>
        </p:spPr>
        <p:txBody>
          <a:bodyPr/>
          <a:lstStyle/>
          <a:p>
            <a:r>
              <a:rPr lang="en-US" dirty="0"/>
              <a:t>Entering Family Member Data in Assessing Parenting</a:t>
            </a:r>
          </a:p>
        </p:txBody>
      </p:sp>
      <p:sp>
        <p:nvSpPr>
          <p:cNvPr id="3" name="Content Placeholder 2">
            <a:extLst>
              <a:ext uri="{FF2B5EF4-FFF2-40B4-BE49-F238E27FC236}">
                <a16:creationId xmlns:a16="http://schemas.microsoft.com/office/drawing/2014/main" id="{C5C6B7C0-3A5D-BDE0-C80D-B9A343C40D82}"/>
              </a:ext>
            </a:extLst>
          </p:cNvPr>
          <p:cNvSpPr>
            <a:spLocks noGrp="1"/>
          </p:cNvSpPr>
          <p:nvPr>
            <p:ph sz="quarter" idx="11"/>
          </p:nvPr>
        </p:nvSpPr>
        <p:spPr>
          <a:xfrm>
            <a:off x="609599" y="977777"/>
            <a:ext cx="11051263" cy="4406010"/>
          </a:xfrm>
        </p:spPr>
        <p:txBody>
          <a:bodyPr/>
          <a:lstStyle/>
          <a:p>
            <a:r>
              <a:rPr lang="en-US" sz="2200" dirty="0"/>
              <a:t>Absolutely </a:t>
            </a:r>
            <a:r>
              <a:rPr lang="en-US" sz="2200" b="1" dirty="0"/>
              <a:t>NO PII </a:t>
            </a:r>
            <a:r>
              <a:rPr lang="en-US" sz="2200" dirty="0"/>
              <a:t>should be entered into the assessing parenting website, </a:t>
            </a:r>
            <a:r>
              <a:rPr lang="en-US" sz="2200" b="1" dirty="0"/>
              <a:t>this means the name of the family member and their date of birth.</a:t>
            </a:r>
          </a:p>
          <a:p>
            <a:pPr marL="0" indent="0">
              <a:buNone/>
            </a:pPr>
            <a:endParaRPr lang="en-US" sz="1800" b="1" dirty="0"/>
          </a:p>
          <a:p>
            <a:r>
              <a:rPr lang="en-US" sz="2200" b="1" dirty="0"/>
              <a:t>Entering the participants information:</a:t>
            </a:r>
          </a:p>
          <a:p>
            <a:pPr lvl="1"/>
            <a:r>
              <a:rPr lang="en-US" sz="2200" dirty="0"/>
              <a:t>Use the Family Member’s ID for name. It can be entered once in the first name field:  Ex. </a:t>
            </a:r>
            <a:r>
              <a:rPr lang="en-US" sz="2200" b="1" dirty="0"/>
              <a:t>MBR1234</a:t>
            </a:r>
          </a:p>
          <a:p>
            <a:pPr marL="0" indent="0">
              <a:buNone/>
            </a:pPr>
            <a:endParaRPr lang="en-US" sz="1800" b="1" dirty="0"/>
          </a:p>
          <a:p>
            <a:r>
              <a:rPr lang="en-US" sz="2400" b="1" dirty="0"/>
              <a:t>Entering the participants date of birth (DOB):</a:t>
            </a:r>
          </a:p>
          <a:p>
            <a:pPr lvl="1"/>
            <a:r>
              <a:rPr lang="en-US" sz="2200" dirty="0"/>
              <a:t>For the </a:t>
            </a:r>
            <a:r>
              <a:rPr lang="en-US" sz="2200" b="1" dirty="0"/>
              <a:t>DOB</a:t>
            </a:r>
            <a:r>
              <a:rPr lang="en-US" sz="2200" dirty="0"/>
              <a:t> enter the month and day that the </a:t>
            </a:r>
            <a:r>
              <a:rPr lang="en-US" sz="2200" b="1" dirty="0"/>
              <a:t>1</a:t>
            </a:r>
            <a:r>
              <a:rPr lang="en-US" sz="2200" b="1" baseline="30000" dirty="0"/>
              <a:t>st</a:t>
            </a:r>
            <a:r>
              <a:rPr lang="en-US" sz="2200" b="1" dirty="0"/>
              <a:t> assessment </a:t>
            </a:r>
            <a:r>
              <a:rPr lang="en-US" sz="2200" dirty="0"/>
              <a:t>took place and enter the actual birth year of the family member </a:t>
            </a:r>
          </a:p>
          <a:p>
            <a:pPr marL="346075" lvl="1" indent="0">
              <a:buNone/>
            </a:pPr>
            <a:r>
              <a:rPr lang="en-US" sz="2200" dirty="0"/>
              <a:t>Ex. If the assessment took place today (6/23/2026) enter </a:t>
            </a:r>
            <a:r>
              <a:rPr lang="en-US" sz="2200" b="1" dirty="0"/>
              <a:t>6/23/1983 today’s month, day, and the family member’s actual birth year. </a:t>
            </a:r>
          </a:p>
          <a:p>
            <a:endParaRPr lang="en-US" dirty="0"/>
          </a:p>
        </p:txBody>
      </p:sp>
      <p:sp>
        <p:nvSpPr>
          <p:cNvPr id="4" name="Slide Number Placeholder 3">
            <a:extLst>
              <a:ext uri="{FF2B5EF4-FFF2-40B4-BE49-F238E27FC236}">
                <a16:creationId xmlns:a16="http://schemas.microsoft.com/office/drawing/2014/main" id="{3F615752-4161-043F-EEED-FC9920CED2F4}"/>
              </a:ext>
            </a:extLst>
          </p:cNvPr>
          <p:cNvSpPr>
            <a:spLocks noGrp="1"/>
          </p:cNvSpPr>
          <p:nvPr>
            <p:ph type="sldNum" sz="quarter" idx="12"/>
          </p:nvPr>
        </p:nvSpPr>
        <p:spPr/>
        <p:txBody>
          <a:bodyPr/>
          <a:lstStyle/>
          <a:p>
            <a:pPr>
              <a:defRPr/>
            </a:pPr>
            <a:fld id="{EF84F358-CAD3-437B-AC5B-EB7C5CAB8E7F}" type="slidenum">
              <a:rPr lang="en-US" altLang="en-US" smtClean="0"/>
              <a:pPr>
                <a:defRPr/>
              </a:pPr>
              <a:t>5</a:t>
            </a:fld>
            <a:endParaRPr lang="en-US" altLang="en-US"/>
          </a:p>
        </p:txBody>
      </p:sp>
    </p:spTree>
    <p:extLst>
      <p:ext uri="{BB962C8B-B14F-4D97-AF65-F5344CB8AC3E}">
        <p14:creationId xmlns:p14="http://schemas.microsoft.com/office/powerpoint/2010/main" val="428861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F8DF-C53F-FED1-0C52-4D08E02A7126}"/>
              </a:ext>
            </a:extLst>
          </p:cNvPr>
          <p:cNvSpPr>
            <a:spLocks noGrp="1"/>
          </p:cNvSpPr>
          <p:nvPr>
            <p:ph type="title"/>
          </p:nvPr>
        </p:nvSpPr>
        <p:spPr>
          <a:xfrm>
            <a:off x="609600" y="227013"/>
            <a:ext cx="11154087" cy="678334"/>
          </a:xfrm>
        </p:spPr>
        <p:txBody>
          <a:bodyPr/>
          <a:lstStyle/>
          <a:p>
            <a:r>
              <a:rPr lang="en-US" dirty="0"/>
              <a:t>Personally Identifying Information (PII)</a:t>
            </a:r>
          </a:p>
        </p:txBody>
      </p:sp>
      <p:sp>
        <p:nvSpPr>
          <p:cNvPr id="3" name="Content Placeholder 2">
            <a:extLst>
              <a:ext uri="{FF2B5EF4-FFF2-40B4-BE49-F238E27FC236}">
                <a16:creationId xmlns:a16="http://schemas.microsoft.com/office/drawing/2014/main" id="{1937EE2F-481D-09E5-13D6-AA49F8F811FC}"/>
              </a:ext>
            </a:extLst>
          </p:cNvPr>
          <p:cNvSpPr>
            <a:spLocks noGrp="1"/>
          </p:cNvSpPr>
          <p:nvPr>
            <p:ph sz="quarter" idx="11"/>
          </p:nvPr>
        </p:nvSpPr>
        <p:spPr>
          <a:xfrm>
            <a:off x="609599" y="995881"/>
            <a:ext cx="11154087" cy="4961299"/>
          </a:xfrm>
        </p:spPr>
        <p:txBody>
          <a:bodyPr/>
          <a:lstStyle/>
          <a:p>
            <a:r>
              <a:rPr lang="en-US" sz="2200" b="1" dirty="0"/>
              <a:t>What is PII in terms of AAPI Data Entry?</a:t>
            </a:r>
          </a:p>
          <a:p>
            <a:pPr lvl="1"/>
            <a:r>
              <a:rPr lang="en-US" sz="2000" dirty="0"/>
              <a:t>Name (even if it is just the Family Member’s first or last name)</a:t>
            </a:r>
          </a:p>
          <a:p>
            <a:pPr lvl="1"/>
            <a:r>
              <a:rPr lang="en-US" sz="2000" dirty="0"/>
              <a:t>All Date except the birth year</a:t>
            </a:r>
          </a:p>
          <a:p>
            <a:pPr marL="0" indent="0">
              <a:buNone/>
            </a:pPr>
            <a:endParaRPr lang="en-US" dirty="0"/>
          </a:p>
        </p:txBody>
      </p:sp>
      <p:sp>
        <p:nvSpPr>
          <p:cNvPr id="4" name="Slide Number Placeholder 3">
            <a:extLst>
              <a:ext uri="{FF2B5EF4-FFF2-40B4-BE49-F238E27FC236}">
                <a16:creationId xmlns:a16="http://schemas.microsoft.com/office/drawing/2014/main" id="{AB548D47-A260-D7AD-6943-077BA3BC9025}"/>
              </a:ext>
            </a:extLst>
          </p:cNvPr>
          <p:cNvSpPr>
            <a:spLocks noGrp="1"/>
          </p:cNvSpPr>
          <p:nvPr>
            <p:ph type="sldNum" sz="quarter" idx="12"/>
          </p:nvPr>
        </p:nvSpPr>
        <p:spPr/>
        <p:txBody>
          <a:bodyPr/>
          <a:lstStyle/>
          <a:p>
            <a:pPr>
              <a:defRPr/>
            </a:pPr>
            <a:fld id="{EF84F358-CAD3-437B-AC5B-EB7C5CAB8E7F}"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7456264E-455E-8B06-EB56-088081ABC1B9}"/>
              </a:ext>
            </a:extLst>
          </p:cNvPr>
          <p:cNvSpPr txBox="1"/>
          <p:nvPr/>
        </p:nvSpPr>
        <p:spPr>
          <a:xfrm>
            <a:off x="609599" y="2335733"/>
            <a:ext cx="4744015" cy="830997"/>
          </a:xfrm>
          <a:prstGeom prst="rect">
            <a:avLst/>
          </a:prstGeom>
          <a:noFill/>
        </p:spPr>
        <p:txBody>
          <a:bodyPr wrap="square" rtlCol="0">
            <a:spAutoFit/>
          </a:bodyPr>
          <a:lstStyle/>
          <a:p>
            <a:r>
              <a:rPr lang="en-US" dirty="0">
                <a:solidFill>
                  <a:srgbClr val="00B050"/>
                </a:solidFill>
              </a:rPr>
              <a:t>Correct Data Entry of ID</a:t>
            </a:r>
          </a:p>
          <a:p>
            <a:endParaRPr lang="en-US" dirty="0"/>
          </a:p>
        </p:txBody>
      </p:sp>
      <p:sp>
        <p:nvSpPr>
          <p:cNvPr id="6" name="TextBox 5">
            <a:extLst>
              <a:ext uri="{FF2B5EF4-FFF2-40B4-BE49-F238E27FC236}">
                <a16:creationId xmlns:a16="http://schemas.microsoft.com/office/drawing/2014/main" id="{33981FC8-DF00-19B8-C195-96C1358BBCD7}"/>
              </a:ext>
            </a:extLst>
          </p:cNvPr>
          <p:cNvSpPr txBox="1"/>
          <p:nvPr/>
        </p:nvSpPr>
        <p:spPr>
          <a:xfrm>
            <a:off x="6636192" y="2335733"/>
            <a:ext cx="3974470" cy="1015663"/>
          </a:xfrm>
          <a:prstGeom prst="rect">
            <a:avLst/>
          </a:prstGeom>
          <a:noFill/>
        </p:spPr>
        <p:txBody>
          <a:bodyPr wrap="square" rtlCol="0">
            <a:spAutoFit/>
          </a:bodyPr>
          <a:lstStyle/>
          <a:p>
            <a:r>
              <a:rPr lang="en-US" dirty="0">
                <a:solidFill>
                  <a:srgbClr val="FF0000"/>
                </a:solidFill>
              </a:rPr>
              <a:t>Incorrect Data Entry of ID</a:t>
            </a:r>
          </a:p>
          <a:p>
            <a:endParaRPr lang="en-US" sz="1800" dirty="0">
              <a:solidFill>
                <a:srgbClr val="FF0000"/>
              </a:solidFill>
            </a:endParaRPr>
          </a:p>
          <a:p>
            <a:r>
              <a:rPr lang="en-US" sz="1600" dirty="0"/>
              <a:t>    First and Last Name</a:t>
            </a:r>
          </a:p>
        </p:txBody>
      </p:sp>
      <p:pic>
        <p:nvPicPr>
          <p:cNvPr id="8" name="Picture 7" descr="A screenshot of a computer&#10;&#10;Description automatically generated">
            <a:extLst>
              <a:ext uri="{FF2B5EF4-FFF2-40B4-BE49-F238E27FC236}">
                <a16:creationId xmlns:a16="http://schemas.microsoft.com/office/drawing/2014/main" id="{8EC6C925-8219-0F01-2BD8-B488EA38C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56" y="2868706"/>
            <a:ext cx="2416891" cy="856208"/>
          </a:xfrm>
          <a:prstGeom prst="rect">
            <a:avLst/>
          </a:prstGeom>
        </p:spPr>
      </p:pic>
      <p:pic>
        <p:nvPicPr>
          <p:cNvPr id="10" name="Picture 9" descr="A screenshot of a cellphone&#10;&#10;Description automatically generated">
            <a:extLst>
              <a:ext uri="{FF2B5EF4-FFF2-40B4-BE49-F238E27FC236}">
                <a16:creationId xmlns:a16="http://schemas.microsoft.com/office/drawing/2014/main" id="{4791A9DA-19BD-B9EB-7C10-A8DE53C97490}"/>
              </a:ext>
            </a:extLst>
          </p:cNvPr>
          <p:cNvPicPr>
            <a:picLocks noChangeAspect="1"/>
          </p:cNvPicPr>
          <p:nvPr/>
        </p:nvPicPr>
        <p:blipFill rotWithShape="1">
          <a:blip r:embed="rId3">
            <a:extLst>
              <a:ext uri="{28A0092B-C50C-407E-A947-70E740481C1C}">
                <a14:useLocalDpi xmlns:a14="http://schemas.microsoft.com/office/drawing/2010/main" val="0"/>
              </a:ext>
            </a:extLst>
          </a:blip>
          <a:srcRect l="22615" t="6514" r="5272" b="26730"/>
          <a:stretch/>
        </p:blipFill>
        <p:spPr>
          <a:xfrm>
            <a:off x="919356" y="3893801"/>
            <a:ext cx="2240862" cy="1357310"/>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CE30EF83-C343-8D5A-155F-AD86F2F21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982" y="4580689"/>
            <a:ext cx="1857003" cy="972716"/>
          </a:xfrm>
          <a:prstGeom prst="rect">
            <a:avLst/>
          </a:prstGeom>
        </p:spPr>
      </p:pic>
      <p:pic>
        <p:nvPicPr>
          <p:cNvPr id="13" name="Picture 12">
            <a:extLst>
              <a:ext uri="{FF2B5EF4-FFF2-40B4-BE49-F238E27FC236}">
                <a16:creationId xmlns:a16="http://schemas.microsoft.com/office/drawing/2014/main" id="{9411D013-5DAA-BFD4-8CDB-D8B822A67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982" y="3351397"/>
            <a:ext cx="1867511" cy="1015664"/>
          </a:xfrm>
          <a:prstGeom prst="rect">
            <a:avLst/>
          </a:prstGeom>
        </p:spPr>
      </p:pic>
    </p:spTree>
    <p:extLst>
      <p:ext uri="{BB962C8B-B14F-4D97-AF65-F5344CB8AC3E}">
        <p14:creationId xmlns:p14="http://schemas.microsoft.com/office/powerpoint/2010/main" val="116137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5752-B208-3AE8-8691-B2CA82937B28}"/>
              </a:ext>
            </a:extLst>
          </p:cNvPr>
          <p:cNvSpPr>
            <a:spLocks noGrp="1"/>
          </p:cNvSpPr>
          <p:nvPr>
            <p:ph type="title"/>
          </p:nvPr>
        </p:nvSpPr>
        <p:spPr/>
        <p:txBody>
          <a:bodyPr/>
          <a:lstStyle/>
          <a:p>
            <a:r>
              <a:rPr lang="en-US" dirty="0"/>
              <a:t>AAPI Data Entry in the CRM</a:t>
            </a:r>
          </a:p>
        </p:txBody>
      </p:sp>
      <p:pic>
        <p:nvPicPr>
          <p:cNvPr id="7" name="Content Placeholder 6" descr="A screenshot of a computer&#10;&#10;AI-generated content may be incorrect.">
            <a:extLst>
              <a:ext uri="{FF2B5EF4-FFF2-40B4-BE49-F238E27FC236}">
                <a16:creationId xmlns:a16="http://schemas.microsoft.com/office/drawing/2014/main" id="{2C844BBC-9E87-4136-E919-70CE3315A86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597075" y="2580482"/>
            <a:ext cx="10997850" cy="1697036"/>
          </a:xfrm>
        </p:spPr>
      </p:pic>
    </p:spTree>
    <p:extLst>
      <p:ext uri="{BB962C8B-B14F-4D97-AF65-F5344CB8AC3E}">
        <p14:creationId xmlns:p14="http://schemas.microsoft.com/office/powerpoint/2010/main" val="859029480"/>
      </p:ext>
    </p:extLst>
  </p:cSld>
  <p:clrMapOvr>
    <a:masterClrMapping/>
  </p:clrMapOvr>
</p:sld>
</file>

<file path=ppt/theme/theme1.xml><?xml version="1.0" encoding="utf-8"?>
<a:theme xmlns:a="http://schemas.openxmlformats.org/drawingml/2006/main" name="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18442</TotalTime>
  <Words>482</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Georgia</vt:lpstr>
      <vt:lpstr>Times</vt:lpstr>
      <vt:lpstr>UMMS-CWM PPT Template v1</vt:lpstr>
      <vt:lpstr>Family Resource Centers</vt:lpstr>
      <vt:lpstr>Role of the Administrator</vt:lpstr>
      <vt:lpstr>AAPI Data Entry – Class Naming Convention  </vt:lpstr>
      <vt:lpstr>Correct Naming Convention </vt:lpstr>
      <vt:lpstr>Entering Family Member Data in Assessing Parenting</vt:lpstr>
      <vt:lpstr>Personally Identifying Information (PII)</vt:lpstr>
      <vt:lpstr>AAPI Data Entry in the CRM</vt:lpstr>
    </vt:vector>
  </TitlesOfParts>
  <Company>UMMS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Information Services</dc:creator>
  <cp:lastModifiedBy>McGowan, Kathleen</cp:lastModifiedBy>
  <cp:revision>1071</cp:revision>
  <cp:lastPrinted>2016-07-05T20:54:40Z</cp:lastPrinted>
  <dcterms:created xsi:type="dcterms:W3CDTF">2006-07-14T19:38:42Z</dcterms:created>
  <dcterms:modified xsi:type="dcterms:W3CDTF">2026-06-10T19:45:48Z</dcterms:modified>
</cp:coreProperties>
</file>